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266700" y="266700"/>
            <a:ext cx="76200" cy="3683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[chip]"/>
          <p:cNvSpPr txBox="1"/>
          <p:nvPr/>
        </p:nvSpPr>
        <p:spPr>
          <a:xfrm>
            <a:off x="431800" y="215900"/>
            <a:ext cx="20320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4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419100" y="393700"/>
            <a:ext cx="8382000" cy="355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" name="[subtitle]"/>
          <p:cNvSpPr txBox="1"/>
          <p:nvPr/>
        </p:nvSpPr>
        <p:spPr>
          <a:xfrm>
            <a:off x="431800" y="787400"/>
            <a:ext cx="9271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266700" y="1066800"/>
            <a:ext cx="11658600" cy="0"/>
          </a:xfrm>
          <a:prstGeom prst="line">
            <a:avLst/>
          </a:prstGeom>
          <a:ln w="2032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8763000" y="279400"/>
            <a:ext cx="28575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9093200" y="298450"/>
            <a:ext cx="25273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9423400" y="317500"/>
            <a:ext cx="21971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9753600" y="336550"/>
            <a:ext cx="18669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0083800" y="355600"/>
            <a:ext cx="15367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10414000" y="374650"/>
            <a:ext cx="12065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10744200" y="393700"/>
            <a:ext cx="876300" cy="0"/>
          </a:xfrm>
          <a:prstGeom prst="line">
            <a:avLst/>
          </a:prstGeom>
          <a:ln w="508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241300" y="1257300"/>
            <a:ext cx="7162800" cy="3848100"/>
          </a:xfrm>
          <a:prstGeom prst="roundRect">
            <a:avLst>
              <a:gd name="adj" fmla="val 5000"/>
            </a:avLst>
          </a:prstGeom>
          <a:solidFill>
            <a:srgbClr val="F8FAFD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241300" y="1257300"/>
            <a:ext cx="7162800" cy="3302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762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241300" y="1524000"/>
            <a:ext cx="7162800" cy="635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81000" y="1295400"/>
            <a:ext cx="6883400" cy="254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4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核心证据权重</a:t>
            </a:r>
          </a:p>
        </p:txBody>
      </p:sp>
      <p:sp>
        <p:nvSpPr>
          <p:cNvPr id="18" name="[matrix_title]"/>
          <p:cNvSpPr txBox="1"/>
          <p:nvPr/>
        </p:nvSpPr>
        <p:spPr>
          <a:xfrm>
            <a:off x="457200" y="1638300"/>
            <a:ext cx="2159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9" name="[matrix_note]"/>
          <p:cNvSpPr txBox="1"/>
          <p:nvPr/>
        </p:nvSpPr>
        <p:spPr>
          <a:xfrm>
            <a:off x="2667000" y="1651000"/>
            <a:ext cx="4445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4500" y="1981200"/>
            <a:ext cx="2133600" cy="1333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444500" y="1981200"/>
            <a:ext cx="50800" cy="13335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584200" y="2095500"/>
            <a:ext cx="266700" cy="266700"/>
          </a:xfrm>
          <a:prstGeom prst="ellipse">
            <a:avLst/>
          </a:prstGeom>
          <a:solidFill>
            <a:srgbClr val="E7F7F7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84200" y="20955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01</a:t>
            </a:r>
          </a:p>
        </p:txBody>
      </p:sp>
      <p:sp>
        <p:nvSpPr>
          <p:cNvPr id="24" name="[e1_title]"/>
          <p:cNvSpPr txBox="1"/>
          <p:nvPr/>
        </p:nvSpPr>
        <p:spPr>
          <a:xfrm>
            <a:off x="939800" y="2089150"/>
            <a:ext cx="8001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3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5" name="[e1_weight]"/>
          <p:cNvSpPr txBox="1"/>
          <p:nvPr/>
        </p:nvSpPr>
        <p:spPr>
          <a:xfrm>
            <a:off x="1765300" y="2076450"/>
            <a:ext cx="6604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6" name="[e1_summary]"/>
          <p:cNvSpPr txBox="1"/>
          <p:nvPr/>
        </p:nvSpPr>
        <p:spPr>
          <a:xfrm>
            <a:off x="584200" y="2349500"/>
            <a:ext cx="1854200" cy="4191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09600" y="3035300"/>
            <a:ext cx="1066800" cy="63500"/>
          </a:xfrm>
          <a:prstGeom prst="roundRect">
            <a:avLst>
              <a:gd name="adj" fmla="val 5000"/>
            </a:avLst>
          </a:prstGeom>
          <a:solidFill>
            <a:srgbClr val="F3F7FB"/>
          </a:solidFill>
          <a:ln w="2540">
            <a:solidFill>
              <a:srgbClr val="F3F7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609600" y="3035300"/>
            <a:ext cx="426720" cy="63500"/>
          </a:xfrm>
          <a:prstGeom prst="roundRect">
            <a:avLst>
              <a:gd name="adj" fmla="val 5000"/>
            </a:avLst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[e1_judgment]"/>
          <p:cNvSpPr txBox="1"/>
          <p:nvPr/>
        </p:nvSpPr>
        <p:spPr>
          <a:xfrm>
            <a:off x="1866900" y="2959100"/>
            <a:ext cx="6096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2717800" y="1981200"/>
            <a:ext cx="2133600" cy="1333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2717800" y="1981200"/>
            <a:ext cx="50800" cy="1333500"/>
          </a:xfrm>
          <a:prstGeom prst="rect">
            <a:avLst/>
          </a:prstGeom>
          <a:solidFill>
            <a:srgbClr val="D98200"/>
          </a:solidFill>
          <a:ln w="254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2857500" y="2095500"/>
            <a:ext cx="266700" cy="266700"/>
          </a:xfrm>
          <a:prstGeom prst="ellipse">
            <a:avLst/>
          </a:prstGeom>
          <a:solidFill>
            <a:srgbClr val="FFF2E3"/>
          </a:solidFill>
          <a:ln w="1270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2857500" y="20955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02</a:t>
            </a:r>
          </a:p>
        </p:txBody>
      </p:sp>
      <p:sp>
        <p:nvSpPr>
          <p:cNvPr id="34" name="[e2_title]"/>
          <p:cNvSpPr txBox="1"/>
          <p:nvPr/>
        </p:nvSpPr>
        <p:spPr>
          <a:xfrm>
            <a:off x="3213100" y="2089150"/>
            <a:ext cx="8001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3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5" name="[e2_weight]"/>
          <p:cNvSpPr txBox="1"/>
          <p:nvPr/>
        </p:nvSpPr>
        <p:spPr>
          <a:xfrm>
            <a:off x="4038600" y="2076450"/>
            <a:ext cx="6604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6" name="[e2_summary]"/>
          <p:cNvSpPr txBox="1"/>
          <p:nvPr/>
        </p:nvSpPr>
        <p:spPr>
          <a:xfrm>
            <a:off x="2857500" y="2349500"/>
            <a:ext cx="1854200" cy="4191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2882900" y="3035300"/>
            <a:ext cx="1066800" cy="63500"/>
          </a:xfrm>
          <a:prstGeom prst="roundRect">
            <a:avLst>
              <a:gd name="adj" fmla="val 5000"/>
            </a:avLst>
          </a:prstGeom>
          <a:solidFill>
            <a:srgbClr val="F3F7FB"/>
          </a:solidFill>
          <a:ln w="2540">
            <a:solidFill>
              <a:srgbClr val="F3F7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ounded Rectangle 37"/>
          <p:cNvSpPr/>
          <p:nvPr/>
        </p:nvSpPr>
        <p:spPr>
          <a:xfrm>
            <a:off x="2882900" y="3035300"/>
            <a:ext cx="490728" cy="63500"/>
          </a:xfrm>
          <a:prstGeom prst="roundRect">
            <a:avLst>
              <a:gd name="adj" fmla="val 5000"/>
            </a:avLst>
          </a:prstGeom>
          <a:solidFill>
            <a:srgbClr val="D98200"/>
          </a:solidFill>
          <a:ln w="254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[e2_judgment]"/>
          <p:cNvSpPr txBox="1"/>
          <p:nvPr/>
        </p:nvSpPr>
        <p:spPr>
          <a:xfrm>
            <a:off x="4140200" y="2959100"/>
            <a:ext cx="6096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4991100" y="1981200"/>
            <a:ext cx="2133600" cy="1333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4991100" y="1981200"/>
            <a:ext cx="50800" cy="13335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5130800" y="2095500"/>
            <a:ext cx="266700" cy="266700"/>
          </a:xfrm>
          <a:prstGeom prst="ellipse">
            <a:avLst/>
          </a:prstGeom>
          <a:solidFill>
            <a:srgbClr val="EEF4FF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5130800" y="20955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03</a:t>
            </a:r>
          </a:p>
        </p:txBody>
      </p:sp>
      <p:sp>
        <p:nvSpPr>
          <p:cNvPr id="44" name="[e3_title]"/>
          <p:cNvSpPr txBox="1"/>
          <p:nvPr/>
        </p:nvSpPr>
        <p:spPr>
          <a:xfrm>
            <a:off x="5486400" y="2089150"/>
            <a:ext cx="8001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3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5" name="[e3_weight]"/>
          <p:cNvSpPr txBox="1"/>
          <p:nvPr/>
        </p:nvSpPr>
        <p:spPr>
          <a:xfrm>
            <a:off x="6311900" y="2076450"/>
            <a:ext cx="6604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6" name="[e3_summary]"/>
          <p:cNvSpPr txBox="1"/>
          <p:nvPr/>
        </p:nvSpPr>
        <p:spPr>
          <a:xfrm>
            <a:off x="5130800" y="2349500"/>
            <a:ext cx="1854200" cy="4191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5156200" y="3035300"/>
            <a:ext cx="1066800" cy="63500"/>
          </a:xfrm>
          <a:prstGeom prst="roundRect">
            <a:avLst>
              <a:gd name="adj" fmla="val 5000"/>
            </a:avLst>
          </a:prstGeom>
          <a:solidFill>
            <a:srgbClr val="F3F7FB"/>
          </a:solidFill>
          <a:ln w="2540">
            <a:solidFill>
              <a:srgbClr val="F3F7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ounded Rectangle 47"/>
          <p:cNvSpPr/>
          <p:nvPr/>
        </p:nvSpPr>
        <p:spPr>
          <a:xfrm>
            <a:off x="5156200" y="3035300"/>
            <a:ext cx="554736" cy="635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[e3_judgment]"/>
          <p:cNvSpPr txBox="1"/>
          <p:nvPr/>
        </p:nvSpPr>
        <p:spPr>
          <a:xfrm>
            <a:off x="6413500" y="2959100"/>
            <a:ext cx="6096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444500" y="3492500"/>
            <a:ext cx="2133600" cy="1333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Rectangle 50"/>
          <p:cNvSpPr/>
          <p:nvPr/>
        </p:nvSpPr>
        <p:spPr>
          <a:xfrm>
            <a:off x="444500" y="3492500"/>
            <a:ext cx="50800" cy="1333500"/>
          </a:xfrm>
          <a:prstGeom prst="rect">
            <a:avLst/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584200" y="3606800"/>
            <a:ext cx="266700" cy="266700"/>
          </a:xfrm>
          <a:prstGeom prst="ellipse">
            <a:avLst/>
          </a:prstGeom>
          <a:solidFill>
            <a:srgbClr val="E7F7F7"/>
          </a:solidFill>
          <a:ln w="1270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584200" y="36068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>04</a:t>
            </a:r>
          </a:p>
        </p:txBody>
      </p:sp>
      <p:sp>
        <p:nvSpPr>
          <p:cNvPr id="54" name="[e4_title]"/>
          <p:cNvSpPr txBox="1"/>
          <p:nvPr/>
        </p:nvSpPr>
        <p:spPr>
          <a:xfrm>
            <a:off x="939800" y="3600450"/>
            <a:ext cx="8001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3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5" name="[e4_weight]"/>
          <p:cNvSpPr txBox="1"/>
          <p:nvPr/>
        </p:nvSpPr>
        <p:spPr>
          <a:xfrm>
            <a:off x="1765300" y="3587750"/>
            <a:ext cx="6604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6" name="[e4_summary]"/>
          <p:cNvSpPr txBox="1"/>
          <p:nvPr/>
        </p:nvSpPr>
        <p:spPr>
          <a:xfrm>
            <a:off x="584200" y="3860800"/>
            <a:ext cx="1854200" cy="4191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609600" y="4546600"/>
            <a:ext cx="1066800" cy="63500"/>
          </a:xfrm>
          <a:prstGeom prst="roundRect">
            <a:avLst>
              <a:gd name="adj" fmla="val 5000"/>
            </a:avLst>
          </a:prstGeom>
          <a:solidFill>
            <a:srgbClr val="F3F7FB"/>
          </a:solidFill>
          <a:ln w="2540">
            <a:solidFill>
              <a:srgbClr val="F3F7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ounded Rectangle 57"/>
          <p:cNvSpPr/>
          <p:nvPr/>
        </p:nvSpPr>
        <p:spPr>
          <a:xfrm>
            <a:off x="609600" y="4546600"/>
            <a:ext cx="618744" cy="63500"/>
          </a:xfrm>
          <a:prstGeom prst="roundRect">
            <a:avLst>
              <a:gd name="adj" fmla="val 5000"/>
            </a:avLst>
          </a:prstGeom>
          <a:solidFill>
            <a:srgbClr val="078D98"/>
          </a:solidFill>
          <a:ln w="2540">
            <a:solidFill>
              <a:srgbClr val="078D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[e4_judgment]"/>
          <p:cNvSpPr txBox="1"/>
          <p:nvPr/>
        </p:nvSpPr>
        <p:spPr>
          <a:xfrm>
            <a:off x="1866900" y="4470400"/>
            <a:ext cx="6096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1">
                <a:solidFill>
                  <a:srgbClr val="078D98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2717800" y="3492500"/>
            <a:ext cx="2133600" cy="1333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Rectangle 60"/>
          <p:cNvSpPr/>
          <p:nvPr/>
        </p:nvSpPr>
        <p:spPr>
          <a:xfrm>
            <a:off x="2717800" y="3492500"/>
            <a:ext cx="50800" cy="1333500"/>
          </a:xfrm>
          <a:prstGeom prst="rect">
            <a:avLst/>
          </a:prstGeom>
          <a:solidFill>
            <a:srgbClr val="D98200"/>
          </a:solidFill>
          <a:ln w="254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2857500" y="3606800"/>
            <a:ext cx="266700" cy="266700"/>
          </a:xfrm>
          <a:prstGeom prst="ellipse">
            <a:avLst/>
          </a:prstGeom>
          <a:solidFill>
            <a:srgbClr val="FFF2E3"/>
          </a:solidFill>
          <a:ln w="1270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TextBox 62"/>
          <p:cNvSpPr txBox="1"/>
          <p:nvPr/>
        </p:nvSpPr>
        <p:spPr>
          <a:xfrm>
            <a:off x="2857500" y="36068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>05</a:t>
            </a:r>
          </a:p>
        </p:txBody>
      </p:sp>
      <p:sp>
        <p:nvSpPr>
          <p:cNvPr id="64" name="[e5_title]"/>
          <p:cNvSpPr txBox="1"/>
          <p:nvPr/>
        </p:nvSpPr>
        <p:spPr>
          <a:xfrm>
            <a:off x="3213100" y="3600450"/>
            <a:ext cx="8001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3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5" name="[e5_weight]"/>
          <p:cNvSpPr txBox="1"/>
          <p:nvPr/>
        </p:nvSpPr>
        <p:spPr>
          <a:xfrm>
            <a:off x="4038600" y="3587750"/>
            <a:ext cx="6604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6" name="[e5_summary]"/>
          <p:cNvSpPr txBox="1"/>
          <p:nvPr/>
        </p:nvSpPr>
        <p:spPr>
          <a:xfrm>
            <a:off x="2857500" y="3860800"/>
            <a:ext cx="1854200" cy="4191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2882900" y="4546600"/>
            <a:ext cx="1066800" cy="63500"/>
          </a:xfrm>
          <a:prstGeom prst="roundRect">
            <a:avLst>
              <a:gd name="adj" fmla="val 5000"/>
            </a:avLst>
          </a:prstGeom>
          <a:solidFill>
            <a:srgbClr val="F3F7FB"/>
          </a:solidFill>
          <a:ln w="2540">
            <a:solidFill>
              <a:srgbClr val="F3F7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Rounded Rectangle 67"/>
          <p:cNvSpPr/>
          <p:nvPr/>
        </p:nvSpPr>
        <p:spPr>
          <a:xfrm>
            <a:off x="2882900" y="4546600"/>
            <a:ext cx="682752" cy="63500"/>
          </a:xfrm>
          <a:prstGeom prst="roundRect">
            <a:avLst>
              <a:gd name="adj" fmla="val 5000"/>
            </a:avLst>
          </a:prstGeom>
          <a:solidFill>
            <a:srgbClr val="D98200"/>
          </a:solidFill>
          <a:ln w="254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[e5_judgment]"/>
          <p:cNvSpPr txBox="1"/>
          <p:nvPr/>
        </p:nvSpPr>
        <p:spPr>
          <a:xfrm>
            <a:off x="4140200" y="4470400"/>
            <a:ext cx="6096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4991100" y="3492500"/>
            <a:ext cx="2133600" cy="13335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Rectangle 70"/>
          <p:cNvSpPr/>
          <p:nvPr/>
        </p:nvSpPr>
        <p:spPr>
          <a:xfrm>
            <a:off x="4991100" y="3492500"/>
            <a:ext cx="50800" cy="1333500"/>
          </a:xfrm>
          <a:prstGeom prst="rect">
            <a:avLst/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5130800" y="3606800"/>
            <a:ext cx="266700" cy="266700"/>
          </a:xfrm>
          <a:prstGeom prst="ellipse">
            <a:avLst/>
          </a:prstGeom>
          <a:solidFill>
            <a:srgbClr val="EEF4FF"/>
          </a:solidFill>
          <a:ln w="1270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TextBox 72"/>
          <p:cNvSpPr txBox="1"/>
          <p:nvPr/>
        </p:nvSpPr>
        <p:spPr>
          <a:xfrm>
            <a:off x="5130800" y="3606800"/>
            <a:ext cx="266700" cy="2667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2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06</a:t>
            </a:r>
          </a:p>
        </p:txBody>
      </p:sp>
      <p:sp>
        <p:nvSpPr>
          <p:cNvPr id="74" name="[e6_title]"/>
          <p:cNvSpPr txBox="1"/>
          <p:nvPr/>
        </p:nvSpPr>
        <p:spPr>
          <a:xfrm>
            <a:off x="5486400" y="3600450"/>
            <a:ext cx="8001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3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5" name="[e6_weight]"/>
          <p:cNvSpPr txBox="1"/>
          <p:nvPr/>
        </p:nvSpPr>
        <p:spPr>
          <a:xfrm>
            <a:off x="6311900" y="3587750"/>
            <a:ext cx="6604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4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6" name="[e6_summary]"/>
          <p:cNvSpPr txBox="1"/>
          <p:nvPr/>
        </p:nvSpPr>
        <p:spPr>
          <a:xfrm>
            <a:off x="5130800" y="3860800"/>
            <a:ext cx="1854200" cy="4191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5156200" y="4546600"/>
            <a:ext cx="1066800" cy="63500"/>
          </a:xfrm>
          <a:prstGeom prst="roundRect">
            <a:avLst>
              <a:gd name="adj" fmla="val 5000"/>
            </a:avLst>
          </a:prstGeom>
          <a:solidFill>
            <a:srgbClr val="F3F7FB"/>
          </a:solidFill>
          <a:ln w="2540">
            <a:solidFill>
              <a:srgbClr val="F3F7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Rounded Rectangle 77"/>
          <p:cNvSpPr/>
          <p:nvPr/>
        </p:nvSpPr>
        <p:spPr>
          <a:xfrm>
            <a:off x="5156200" y="4546600"/>
            <a:ext cx="746760" cy="63500"/>
          </a:xfrm>
          <a:prstGeom prst="roundRect">
            <a:avLst>
              <a:gd name="adj" fmla="val 5000"/>
            </a:avLst>
          </a:prstGeom>
          <a:solidFill>
            <a:srgbClr val="0B2F86"/>
          </a:solidFill>
          <a:ln w="25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[e6_judgment]"/>
          <p:cNvSpPr txBox="1"/>
          <p:nvPr/>
        </p:nvSpPr>
        <p:spPr>
          <a:xfrm>
            <a:off x="6413500" y="4470400"/>
            <a:ext cx="6096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7620000" y="1257300"/>
            <a:ext cx="4330700" cy="39751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9D6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Rounded Rectangle 80"/>
          <p:cNvSpPr/>
          <p:nvPr/>
        </p:nvSpPr>
        <p:spPr>
          <a:xfrm>
            <a:off x="7620000" y="1257300"/>
            <a:ext cx="4330700" cy="330200"/>
          </a:xfrm>
          <a:prstGeom prst="roundRect">
            <a:avLst>
              <a:gd name="adj" fmla="val 5000"/>
            </a:avLst>
          </a:prstGeom>
          <a:solidFill>
            <a:srgbClr val="B80606"/>
          </a:solidFill>
          <a:ln w="762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Rectangle 81"/>
          <p:cNvSpPr/>
          <p:nvPr/>
        </p:nvSpPr>
        <p:spPr>
          <a:xfrm>
            <a:off x="7620000" y="1524000"/>
            <a:ext cx="4330700" cy="63500"/>
          </a:xfrm>
          <a:prstGeom prst="rect">
            <a:avLst/>
          </a:prstGeom>
          <a:solidFill>
            <a:srgbClr val="B80606"/>
          </a:solidFill>
          <a:ln w="254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TextBox 82"/>
          <p:cNvSpPr txBox="1"/>
          <p:nvPr/>
        </p:nvSpPr>
        <p:spPr>
          <a:xfrm>
            <a:off x="7759700" y="1295400"/>
            <a:ext cx="4051300" cy="2540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4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决策与门槛</a:t>
            </a:r>
          </a:p>
        </p:txBody>
      </p:sp>
      <p:sp>
        <p:nvSpPr>
          <p:cNvPr id="84" name="[decision_title]"/>
          <p:cNvSpPr txBox="1"/>
          <p:nvPr/>
        </p:nvSpPr>
        <p:spPr>
          <a:xfrm>
            <a:off x="7759700" y="1714500"/>
            <a:ext cx="952500" cy="2032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4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5" name="[decision_level]"/>
          <p:cNvSpPr txBox="1"/>
          <p:nvPr/>
        </p:nvSpPr>
        <p:spPr>
          <a:xfrm>
            <a:off x="7759700" y="1955800"/>
            <a:ext cx="2730500" cy="292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2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6" name="[decision_summary]"/>
          <p:cNvSpPr txBox="1"/>
          <p:nvPr/>
        </p:nvSpPr>
        <p:spPr>
          <a:xfrm>
            <a:off x="7759700" y="2286000"/>
            <a:ext cx="2806700" cy="4445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19" b="0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7" name="Oval 86"/>
          <p:cNvSpPr/>
          <p:nvPr/>
        </p:nvSpPr>
        <p:spPr>
          <a:xfrm>
            <a:off x="10668000" y="1828800"/>
            <a:ext cx="863600" cy="787400"/>
          </a:xfrm>
          <a:prstGeom prst="ellipse">
            <a:avLst/>
          </a:prstGeom>
          <a:solidFill>
            <a:srgbClr val="EEF4FF"/>
          </a:solidFill>
          <a:ln w="15240">
            <a:solidFill>
              <a:srgbClr val="0B2F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[confidence_value]"/>
          <p:cNvSpPr txBox="1"/>
          <p:nvPr/>
        </p:nvSpPr>
        <p:spPr>
          <a:xfrm>
            <a:off x="10617200" y="1993900"/>
            <a:ext cx="965200" cy="304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89" name="[confidence_note]"/>
          <p:cNvSpPr txBox="1"/>
          <p:nvPr/>
        </p:nvSpPr>
        <p:spPr>
          <a:xfrm>
            <a:off x="10718800" y="2298700"/>
            <a:ext cx="762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60" b="0">
                <a:solidFill>
                  <a:srgbClr val="637084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0" name="[threshold_title]"/>
          <p:cNvSpPr txBox="1"/>
          <p:nvPr/>
        </p:nvSpPr>
        <p:spPr>
          <a:xfrm>
            <a:off x="7759700" y="2832100"/>
            <a:ext cx="2286000" cy="1905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1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91" name="Connector 90"/>
          <p:cNvCxnSpPr/>
          <p:nvPr/>
        </p:nvCxnSpPr>
        <p:spPr>
          <a:xfrm>
            <a:off x="7759700" y="3378200"/>
            <a:ext cx="39751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7759700" y="3124200"/>
            <a:ext cx="1524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◇</a:t>
            </a:r>
          </a:p>
        </p:txBody>
      </p:sp>
      <p:sp>
        <p:nvSpPr>
          <p:cNvPr id="93" name="[th1_label]"/>
          <p:cNvSpPr txBox="1"/>
          <p:nvPr/>
        </p:nvSpPr>
        <p:spPr>
          <a:xfrm>
            <a:off x="7950200" y="3117850"/>
            <a:ext cx="6858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4" name="[th1_value]"/>
          <p:cNvSpPr txBox="1"/>
          <p:nvPr/>
        </p:nvSpPr>
        <p:spPr>
          <a:xfrm>
            <a:off x="8712200" y="3117850"/>
            <a:ext cx="2921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95" name="Connector 94"/>
          <p:cNvCxnSpPr/>
          <p:nvPr/>
        </p:nvCxnSpPr>
        <p:spPr>
          <a:xfrm>
            <a:off x="7759700" y="3695700"/>
            <a:ext cx="39751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7759700" y="3441700"/>
            <a:ext cx="1524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◇</a:t>
            </a:r>
          </a:p>
        </p:txBody>
      </p:sp>
      <p:sp>
        <p:nvSpPr>
          <p:cNvPr id="97" name="[th2_label]"/>
          <p:cNvSpPr txBox="1"/>
          <p:nvPr/>
        </p:nvSpPr>
        <p:spPr>
          <a:xfrm>
            <a:off x="7950200" y="3435350"/>
            <a:ext cx="6858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98" name="[th2_value]"/>
          <p:cNvSpPr txBox="1"/>
          <p:nvPr/>
        </p:nvSpPr>
        <p:spPr>
          <a:xfrm>
            <a:off x="8712200" y="3435350"/>
            <a:ext cx="2921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99" name="Connector 98"/>
          <p:cNvCxnSpPr/>
          <p:nvPr/>
        </p:nvCxnSpPr>
        <p:spPr>
          <a:xfrm>
            <a:off x="7759700" y="4013200"/>
            <a:ext cx="3975100" cy="0"/>
          </a:xfrm>
          <a:prstGeom prst="line">
            <a:avLst/>
          </a:prstGeom>
          <a:ln w="12700">
            <a:solidFill>
              <a:srgbClr val="DDE6F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7759700" y="3759200"/>
            <a:ext cx="1524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b="1">
                <a:solidFill>
                  <a:srgbClr val="0B2F86"/>
                </a:solidFill>
                <a:latin typeface="微软雅黑"/>
                <a:ea typeface="微软雅黑"/>
                <a:cs typeface="微软雅黑"/>
              </a:rPr>
              <a:t>◇</a:t>
            </a:r>
          </a:p>
        </p:txBody>
      </p:sp>
      <p:sp>
        <p:nvSpPr>
          <p:cNvPr id="101" name="[th3_label]"/>
          <p:cNvSpPr txBox="1"/>
          <p:nvPr/>
        </p:nvSpPr>
        <p:spPr>
          <a:xfrm>
            <a:off x="7950200" y="3752850"/>
            <a:ext cx="6858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4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2" name="[th3_value]"/>
          <p:cNvSpPr txBox="1"/>
          <p:nvPr/>
        </p:nvSpPr>
        <p:spPr>
          <a:xfrm>
            <a:off x="8712200" y="3752850"/>
            <a:ext cx="29210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0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3" name="[risk_title]"/>
          <p:cNvSpPr txBox="1"/>
          <p:nvPr/>
        </p:nvSpPr>
        <p:spPr>
          <a:xfrm>
            <a:off x="7759700" y="4102100"/>
            <a:ext cx="1905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8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4" name="Rounded Rectangle 103"/>
          <p:cNvSpPr/>
          <p:nvPr/>
        </p:nvSpPr>
        <p:spPr>
          <a:xfrm>
            <a:off x="7759700" y="4318000"/>
            <a:ext cx="3975100" cy="279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889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5" name="Oval 104"/>
          <p:cNvSpPr/>
          <p:nvPr/>
        </p:nvSpPr>
        <p:spPr>
          <a:xfrm>
            <a:off x="7861300" y="4387850"/>
            <a:ext cx="139700" cy="139700"/>
          </a:xfrm>
          <a:prstGeom prst="ellipse">
            <a:avLst/>
          </a:prstGeom>
          <a:solidFill>
            <a:srgbClr val="FFF2E3"/>
          </a:solidFill>
          <a:ln w="12700">
            <a:solidFill>
              <a:srgbClr val="D982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6" name="[risk1_label]"/>
          <p:cNvSpPr txBox="1"/>
          <p:nvPr/>
        </p:nvSpPr>
        <p:spPr>
          <a:xfrm>
            <a:off x="8077200" y="4349750"/>
            <a:ext cx="6096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7" name="[risk1_status]"/>
          <p:cNvSpPr txBox="1"/>
          <p:nvPr/>
        </p:nvSpPr>
        <p:spPr>
          <a:xfrm>
            <a:off x="8674100" y="4349750"/>
            <a:ext cx="5842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8" name="[risk1_text]"/>
          <p:cNvSpPr txBox="1"/>
          <p:nvPr/>
        </p:nvSpPr>
        <p:spPr>
          <a:xfrm>
            <a:off x="9347200" y="4349750"/>
            <a:ext cx="22606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7759700" y="4622800"/>
            <a:ext cx="3975100" cy="279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889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Oval 109"/>
          <p:cNvSpPr/>
          <p:nvPr/>
        </p:nvSpPr>
        <p:spPr>
          <a:xfrm>
            <a:off x="7861300" y="4692650"/>
            <a:ext cx="139700" cy="139700"/>
          </a:xfrm>
          <a:prstGeom prst="ellipse">
            <a:avLst/>
          </a:prstGeom>
          <a:solidFill>
            <a:srgbClr val="ECF8F0"/>
          </a:solidFill>
          <a:ln w="12700">
            <a:solidFill>
              <a:srgbClr val="159A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1" name="[risk2_label]"/>
          <p:cNvSpPr txBox="1"/>
          <p:nvPr/>
        </p:nvSpPr>
        <p:spPr>
          <a:xfrm>
            <a:off x="8077200" y="4654550"/>
            <a:ext cx="6096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2" name="[risk2_status]"/>
          <p:cNvSpPr txBox="1"/>
          <p:nvPr/>
        </p:nvSpPr>
        <p:spPr>
          <a:xfrm>
            <a:off x="8674100" y="4654550"/>
            <a:ext cx="5842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1">
                <a:solidFill>
                  <a:srgbClr val="159A6B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3" name="[risk2_text]"/>
          <p:cNvSpPr txBox="1"/>
          <p:nvPr/>
        </p:nvSpPr>
        <p:spPr>
          <a:xfrm>
            <a:off x="9347200" y="4654550"/>
            <a:ext cx="22606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4" name="Rounded Rectangle 113"/>
          <p:cNvSpPr/>
          <p:nvPr/>
        </p:nvSpPr>
        <p:spPr>
          <a:xfrm>
            <a:off x="7759700" y="4927600"/>
            <a:ext cx="3975100" cy="279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8890">
            <a:solidFill>
              <a:srgbClr val="DDE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5" name="Oval 114"/>
          <p:cNvSpPr/>
          <p:nvPr/>
        </p:nvSpPr>
        <p:spPr>
          <a:xfrm>
            <a:off x="7861300" y="4997450"/>
            <a:ext cx="139700" cy="139700"/>
          </a:xfrm>
          <a:prstGeom prst="ellipse">
            <a:avLst/>
          </a:prstGeom>
          <a:solidFill>
            <a:srgbClr val="EEF4FF"/>
          </a:solidFill>
          <a:ln w="12700">
            <a:solidFill>
              <a:srgbClr val="B806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6" name="[risk3_label]"/>
          <p:cNvSpPr txBox="1"/>
          <p:nvPr/>
        </p:nvSpPr>
        <p:spPr>
          <a:xfrm>
            <a:off x="8077200" y="4959350"/>
            <a:ext cx="6096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80" b="1">
                <a:solidFill>
                  <a:srgbClr val="142033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7" name="[risk3_status]"/>
          <p:cNvSpPr txBox="1"/>
          <p:nvPr/>
        </p:nvSpPr>
        <p:spPr>
          <a:xfrm>
            <a:off x="8674100" y="4959350"/>
            <a:ext cx="5842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00" b="1">
                <a:solidFill>
                  <a:srgbClr val="B8060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8" name="[risk3_text]"/>
          <p:cNvSpPr txBox="1"/>
          <p:nvPr/>
        </p:nvSpPr>
        <p:spPr>
          <a:xfrm>
            <a:off x="9347200" y="4959350"/>
            <a:ext cx="22606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780" b="0">
                <a:solidFill>
                  <a:srgbClr val="334056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241300" y="5346700"/>
            <a:ext cx="11709400" cy="1117600"/>
          </a:xfrm>
          <a:prstGeom prst="roundRect">
            <a:avLst>
              <a:gd name="adj" fmla="val 5000"/>
            </a:avLst>
          </a:prstGeom>
          <a:solidFill>
            <a:srgbClr val="01254D"/>
          </a:solidFill>
          <a:ln w="10160">
            <a:solidFill>
              <a:srgbClr val="0125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0" name="[final_title]"/>
          <p:cNvSpPr txBox="1"/>
          <p:nvPr/>
        </p:nvSpPr>
        <p:spPr>
          <a:xfrm>
            <a:off x="482600" y="5486400"/>
            <a:ext cx="1333500" cy="2286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5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1" name="[final_action]"/>
          <p:cNvSpPr txBox="1"/>
          <p:nvPr/>
        </p:nvSpPr>
        <p:spPr>
          <a:xfrm>
            <a:off x="482600" y="5740400"/>
            <a:ext cx="2984500" cy="215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320" b="1">
                <a:solidFill>
                  <a:srgbClr val="0B98A4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2" name="[final_reason]"/>
          <p:cNvSpPr txBox="1"/>
          <p:nvPr/>
        </p:nvSpPr>
        <p:spPr>
          <a:xfrm>
            <a:off x="482600" y="5981700"/>
            <a:ext cx="3352800" cy="292100"/>
          </a:xfrm>
          <a:prstGeom prst="rect">
            <a:avLst/>
          </a:prstGeom>
          <a:noFill/>
        </p:spPr>
        <p:txBody>
          <a:bodyPr wrap="square" lIns="0" rIns="0" tIns="0" bIns="0" anchor="t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30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123" name="Connector 122"/>
          <p:cNvCxnSpPr/>
          <p:nvPr/>
        </p:nvCxnSpPr>
        <p:spPr>
          <a:xfrm>
            <a:off x="4394200" y="5537200"/>
            <a:ext cx="0" cy="698500"/>
          </a:xfrm>
          <a:prstGeom prst="line">
            <a:avLst/>
          </a:prstGeom>
          <a:ln w="11430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[kpi1_title]"/>
          <p:cNvSpPr txBox="1"/>
          <p:nvPr/>
        </p:nvSpPr>
        <p:spPr>
          <a:xfrm>
            <a:off x="4559300" y="5448300"/>
            <a:ext cx="1397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5" name="[kpi1_value]"/>
          <p:cNvSpPr txBox="1"/>
          <p:nvPr/>
        </p:nvSpPr>
        <p:spPr>
          <a:xfrm>
            <a:off x="4559300" y="5676900"/>
            <a:ext cx="13970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0B98A4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6" name="[kpi1_note]"/>
          <p:cNvSpPr txBox="1"/>
          <p:nvPr/>
        </p:nvSpPr>
        <p:spPr>
          <a:xfrm>
            <a:off x="4559300" y="6045200"/>
            <a:ext cx="13970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127" name="Connector 126"/>
          <p:cNvCxnSpPr/>
          <p:nvPr/>
        </p:nvCxnSpPr>
        <p:spPr>
          <a:xfrm>
            <a:off x="6756400" y="5537200"/>
            <a:ext cx="0" cy="698500"/>
          </a:xfrm>
          <a:prstGeom prst="line">
            <a:avLst/>
          </a:prstGeom>
          <a:ln w="11430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8" name="[kpi2_title]"/>
          <p:cNvSpPr txBox="1"/>
          <p:nvPr/>
        </p:nvSpPr>
        <p:spPr>
          <a:xfrm>
            <a:off x="6921500" y="5448300"/>
            <a:ext cx="1397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29" name="[kpi2_value]"/>
          <p:cNvSpPr txBox="1"/>
          <p:nvPr/>
        </p:nvSpPr>
        <p:spPr>
          <a:xfrm>
            <a:off x="6921500" y="5676900"/>
            <a:ext cx="13970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D98200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30" name="[kpi2_note]"/>
          <p:cNvSpPr txBox="1"/>
          <p:nvPr/>
        </p:nvSpPr>
        <p:spPr>
          <a:xfrm>
            <a:off x="6921500" y="6045200"/>
            <a:ext cx="13970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cxnSp>
        <p:nvCxnSpPr>
          <p:cNvPr id="131" name="Connector 130"/>
          <p:cNvCxnSpPr/>
          <p:nvPr/>
        </p:nvCxnSpPr>
        <p:spPr>
          <a:xfrm>
            <a:off x="9118600" y="5537200"/>
            <a:ext cx="0" cy="698500"/>
          </a:xfrm>
          <a:prstGeom prst="line">
            <a:avLst/>
          </a:prstGeom>
          <a:ln w="11430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2" name="[kpi3_title]"/>
          <p:cNvSpPr txBox="1"/>
          <p:nvPr/>
        </p:nvSpPr>
        <p:spPr>
          <a:xfrm>
            <a:off x="9283700" y="5448300"/>
            <a:ext cx="1397000" cy="1778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980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33" name="[kpi3_value]"/>
          <p:cNvSpPr txBox="1"/>
          <p:nvPr/>
        </p:nvSpPr>
        <p:spPr>
          <a:xfrm>
            <a:off x="9283700" y="5676900"/>
            <a:ext cx="1397000" cy="3429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900" b="1">
                <a:solidFill>
                  <a:srgbClr val="0B98A4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  <p:sp>
        <p:nvSpPr>
          <p:cNvPr id="134" name="[kpi3_note]"/>
          <p:cNvSpPr txBox="1"/>
          <p:nvPr/>
        </p:nvSpPr>
        <p:spPr>
          <a:xfrm>
            <a:off x="9283700" y="6045200"/>
            <a:ext cx="1397000" cy="165100"/>
          </a:xfrm>
          <a:prstGeom prst="rect">
            <a:avLst/>
          </a:prstGeom>
          <a:noFill/>
        </p:spPr>
        <p:txBody>
          <a:bodyPr wrap="none" lIns="0" rIns="0" tIns="0" bIns="0" anchor="ctr">
            <a:no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819" b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/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