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[section_label]"/>
          <p:cNvSpPr txBox="1"/>
          <p:nvPr/>
        </p:nvSpPr>
        <p:spPr>
          <a:xfrm>
            <a:off x="279400" y="109537"/>
            <a:ext cx="24130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[section_label]</a:t>
            </a:r>
          </a:p>
        </p:txBody>
      </p:sp>
      <p:sp>
        <p:nvSpPr>
          <p:cNvPr id="3" name="[report_label]"/>
          <p:cNvSpPr txBox="1"/>
          <p:nvPr/>
        </p:nvSpPr>
        <p:spPr>
          <a:xfrm>
            <a:off x="8953500" y="127000"/>
            <a:ext cx="29210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4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[report_label]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279400" y="431800"/>
            <a:ext cx="11633200" cy="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[title_main]"/>
          <p:cNvSpPr txBox="1"/>
          <p:nvPr/>
        </p:nvSpPr>
        <p:spPr>
          <a:xfrm>
            <a:off x="342900" y="558800"/>
            <a:ext cx="11303000" cy="4572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500" b="1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[title_main]</a:t>
            </a:r>
          </a:p>
        </p:txBody>
      </p:sp>
      <p:sp>
        <p:nvSpPr>
          <p:cNvPr id="6" name="[subtitle]"/>
          <p:cNvSpPr txBox="1"/>
          <p:nvPr/>
        </p:nvSpPr>
        <p:spPr>
          <a:xfrm>
            <a:off x="368300" y="1066800"/>
            <a:ext cx="87630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[subtitle]</a:t>
            </a:r>
          </a:p>
        </p:txBody>
      </p:sp>
      <p:sp>
        <p:nvSpPr>
          <p:cNvPr id="7" name="[template_code]"/>
          <p:cNvSpPr txBox="1"/>
          <p:nvPr/>
        </p:nvSpPr>
        <p:spPr>
          <a:xfrm>
            <a:off x="10858500" y="520700"/>
            <a:ext cx="1016000" cy="1397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INSIGHT-101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54000" y="1511300"/>
            <a:ext cx="2489200" cy="38227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Rounded Rectangle 8"/>
          <p:cNvSpPr/>
          <p:nvPr/>
        </p:nvSpPr>
        <p:spPr>
          <a:xfrm>
            <a:off x="254000" y="1511300"/>
            <a:ext cx="2489200" cy="304800"/>
          </a:xfrm>
          <a:prstGeom prst="roundRect">
            <a:avLst/>
          </a:prstGeom>
          <a:solidFill>
            <a:srgbClr val="0B3D91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[left_panel_title]"/>
          <p:cNvSpPr txBox="1"/>
          <p:nvPr/>
        </p:nvSpPr>
        <p:spPr>
          <a:xfrm>
            <a:off x="368300" y="1523047"/>
            <a:ext cx="2222500" cy="28130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7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[left_panel_title]</a:t>
            </a:r>
          </a:p>
        </p:txBody>
      </p:sp>
      <p:sp>
        <p:nvSpPr>
          <p:cNvPr id="11" name="[overview_icon]"/>
          <p:cNvSpPr/>
          <p:nvPr/>
        </p:nvSpPr>
        <p:spPr>
          <a:xfrm>
            <a:off x="444500" y="19939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2" name="Connector 11"/>
          <p:cNvCxnSpPr/>
          <p:nvPr/>
        </p:nvCxnSpPr>
        <p:spPr>
          <a:xfrm>
            <a:off x="529844" y="2146300"/>
            <a:ext cx="134112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6900" y="2079244"/>
            <a:ext cx="0" cy="134112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[overview_title]"/>
          <p:cNvSpPr txBox="1"/>
          <p:nvPr/>
        </p:nvSpPr>
        <p:spPr>
          <a:xfrm>
            <a:off x="876300" y="1982787"/>
            <a:ext cx="1587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[overview_title]</a:t>
            </a:r>
          </a:p>
        </p:txBody>
      </p:sp>
      <p:sp>
        <p:nvSpPr>
          <p:cNvPr id="15" name="[overview_body]"/>
          <p:cNvSpPr txBox="1"/>
          <p:nvPr/>
        </p:nvSpPr>
        <p:spPr>
          <a:xfrm>
            <a:off x="876300" y="2273300"/>
            <a:ext cx="1574800" cy="5461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86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[overview_body]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393700" y="2997200"/>
            <a:ext cx="2197100" cy="0"/>
          </a:xfrm>
          <a:prstGeom prst="line">
            <a:avLst/>
          </a:prstGeom>
          <a:ln w="1270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[branch_icon]"/>
          <p:cNvSpPr/>
          <p:nvPr/>
        </p:nvSpPr>
        <p:spPr>
          <a:xfrm>
            <a:off x="444500" y="31623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8" name="Connector 17"/>
          <p:cNvCxnSpPr/>
          <p:nvPr/>
        </p:nvCxnSpPr>
        <p:spPr>
          <a:xfrm>
            <a:off x="529844" y="3314700"/>
            <a:ext cx="134112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6900" y="3247644"/>
            <a:ext cx="0" cy="134112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[branch_title]"/>
          <p:cNvSpPr txBox="1"/>
          <p:nvPr/>
        </p:nvSpPr>
        <p:spPr>
          <a:xfrm>
            <a:off x="876300" y="3151187"/>
            <a:ext cx="1587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[branch_title]</a:t>
            </a:r>
          </a:p>
        </p:txBody>
      </p:sp>
      <p:sp>
        <p:nvSpPr>
          <p:cNvPr id="21" name="[branch_body]"/>
          <p:cNvSpPr txBox="1"/>
          <p:nvPr/>
        </p:nvSpPr>
        <p:spPr>
          <a:xfrm>
            <a:off x="876300" y="3441700"/>
            <a:ext cx="1574800" cy="5461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86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[branch_body]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393700" y="4165600"/>
            <a:ext cx="2197100" cy="0"/>
          </a:xfrm>
          <a:prstGeom prst="line">
            <a:avLst/>
          </a:prstGeom>
          <a:ln w="1270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[boundary_icon]"/>
          <p:cNvSpPr/>
          <p:nvPr/>
        </p:nvSpPr>
        <p:spPr>
          <a:xfrm>
            <a:off x="444500" y="4330700"/>
            <a:ext cx="304800" cy="3048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4" name="Connector 23"/>
          <p:cNvCxnSpPr/>
          <p:nvPr/>
        </p:nvCxnSpPr>
        <p:spPr>
          <a:xfrm>
            <a:off x="529844" y="4483100"/>
            <a:ext cx="13411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596900" y="4416044"/>
            <a:ext cx="0" cy="13411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[boundary_title]"/>
          <p:cNvSpPr txBox="1"/>
          <p:nvPr/>
        </p:nvSpPr>
        <p:spPr>
          <a:xfrm>
            <a:off x="876300" y="4319587"/>
            <a:ext cx="15875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[boundary_title]</a:t>
            </a:r>
          </a:p>
        </p:txBody>
      </p:sp>
      <p:sp>
        <p:nvSpPr>
          <p:cNvPr id="27" name="[boundary_body]"/>
          <p:cNvSpPr txBox="1"/>
          <p:nvPr/>
        </p:nvSpPr>
        <p:spPr>
          <a:xfrm>
            <a:off x="876300" y="4610100"/>
            <a:ext cx="1574800" cy="5461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86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[boundary_body]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908300" y="1511300"/>
            <a:ext cx="6464300" cy="38227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9" name="[timeline_title]"/>
          <p:cNvSpPr txBox="1"/>
          <p:nvPr/>
        </p:nvSpPr>
        <p:spPr>
          <a:xfrm>
            <a:off x="3079750" y="1540827"/>
            <a:ext cx="599440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[timeline_title]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3238500" y="2159000"/>
            <a:ext cx="5803900" cy="0"/>
          </a:xfrm>
          <a:prstGeom prst="line">
            <a:avLst/>
          </a:prstGeom>
          <a:ln w="3048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[stage1_year]"/>
          <p:cNvSpPr txBox="1"/>
          <p:nvPr/>
        </p:nvSpPr>
        <p:spPr>
          <a:xfrm>
            <a:off x="3213100" y="1827847"/>
            <a:ext cx="685800" cy="205104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[stage1_year]</a:t>
            </a:r>
          </a:p>
        </p:txBody>
      </p:sp>
      <p:sp>
        <p:nvSpPr>
          <p:cNvPr id="32" name="[stage1_label]"/>
          <p:cNvSpPr txBox="1"/>
          <p:nvPr/>
        </p:nvSpPr>
        <p:spPr>
          <a:xfrm>
            <a:off x="3098800" y="2019300"/>
            <a:ext cx="9144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[stage1_label]</a:t>
            </a:r>
          </a:p>
        </p:txBody>
      </p:sp>
      <p:sp>
        <p:nvSpPr>
          <p:cNvPr id="33" name="Oval 32"/>
          <p:cNvSpPr/>
          <p:nvPr/>
        </p:nvSpPr>
        <p:spPr>
          <a:xfrm>
            <a:off x="3505200" y="2108200"/>
            <a:ext cx="101600" cy="1016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[stage2_year]"/>
          <p:cNvSpPr txBox="1"/>
          <p:nvPr/>
        </p:nvSpPr>
        <p:spPr>
          <a:xfrm>
            <a:off x="4546600" y="1827847"/>
            <a:ext cx="685800" cy="205104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[stage2_year]</a:t>
            </a:r>
          </a:p>
        </p:txBody>
      </p:sp>
      <p:sp>
        <p:nvSpPr>
          <p:cNvPr id="35" name="[stage2_label]"/>
          <p:cNvSpPr txBox="1"/>
          <p:nvPr/>
        </p:nvSpPr>
        <p:spPr>
          <a:xfrm>
            <a:off x="4432300" y="2019300"/>
            <a:ext cx="9144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[stage2_label]</a:t>
            </a:r>
          </a:p>
        </p:txBody>
      </p:sp>
      <p:sp>
        <p:nvSpPr>
          <p:cNvPr id="36" name="Oval 35"/>
          <p:cNvSpPr/>
          <p:nvPr/>
        </p:nvSpPr>
        <p:spPr>
          <a:xfrm>
            <a:off x="4838700" y="2108200"/>
            <a:ext cx="101600" cy="1016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[stage3_year]"/>
          <p:cNvSpPr txBox="1"/>
          <p:nvPr/>
        </p:nvSpPr>
        <p:spPr>
          <a:xfrm>
            <a:off x="5880100" y="1827847"/>
            <a:ext cx="685800" cy="205104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[stage3_year]</a:t>
            </a:r>
          </a:p>
        </p:txBody>
      </p:sp>
      <p:sp>
        <p:nvSpPr>
          <p:cNvPr id="38" name="[stage3_label]"/>
          <p:cNvSpPr txBox="1"/>
          <p:nvPr/>
        </p:nvSpPr>
        <p:spPr>
          <a:xfrm>
            <a:off x="5765800" y="2019300"/>
            <a:ext cx="9144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[stage3_label]</a:t>
            </a:r>
          </a:p>
        </p:txBody>
      </p:sp>
      <p:sp>
        <p:nvSpPr>
          <p:cNvPr id="39" name="Oval 38"/>
          <p:cNvSpPr/>
          <p:nvPr/>
        </p:nvSpPr>
        <p:spPr>
          <a:xfrm>
            <a:off x="6172200" y="2108200"/>
            <a:ext cx="101600" cy="1016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0" name="[stage4_year]"/>
          <p:cNvSpPr txBox="1"/>
          <p:nvPr/>
        </p:nvSpPr>
        <p:spPr>
          <a:xfrm>
            <a:off x="7213600" y="1827847"/>
            <a:ext cx="685800" cy="205104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[stage4_year]</a:t>
            </a:r>
          </a:p>
        </p:txBody>
      </p:sp>
      <p:sp>
        <p:nvSpPr>
          <p:cNvPr id="41" name="[stage4_label]"/>
          <p:cNvSpPr txBox="1"/>
          <p:nvPr/>
        </p:nvSpPr>
        <p:spPr>
          <a:xfrm>
            <a:off x="7099300" y="2019300"/>
            <a:ext cx="9144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[stage4_label]</a:t>
            </a:r>
          </a:p>
        </p:txBody>
      </p:sp>
      <p:sp>
        <p:nvSpPr>
          <p:cNvPr id="42" name="Oval 41"/>
          <p:cNvSpPr/>
          <p:nvPr/>
        </p:nvSpPr>
        <p:spPr>
          <a:xfrm>
            <a:off x="7505700" y="2108200"/>
            <a:ext cx="101600" cy="1016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[stage5_year]"/>
          <p:cNvSpPr txBox="1"/>
          <p:nvPr/>
        </p:nvSpPr>
        <p:spPr>
          <a:xfrm>
            <a:off x="8547100" y="1827847"/>
            <a:ext cx="685800" cy="205104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[stage5_year]</a:t>
            </a:r>
          </a:p>
        </p:txBody>
      </p:sp>
      <p:sp>
        <p:nvSpPr>
          <p:cNvPr id="44" name="[stage5_label]"/>
          <p:cNvSpPr txBox="1"/>
          <p:nvPr/>
        </p:nvSpPr>
        <p:spPr>
          <a:xfrm>
            <a:off x="8432800" y="2019300"/>
            <a:ext cx="9144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[stage5_label]</a:t>
            </a:r>
          </a:p>
        </p:txBody>
      </p:sp>
      <p:sp>
        <p:nvSpPr>
          <p:cNvPr id="45" name="Oval 44"/>
          <p:cNvSpPr/>
          <p:nvPr/>
        </p:nvSpPr>
        <p:spPr>
          <a:xfrm>
            <a:off x="8839200" y="2108200"/>
            <a:ext cx="101600" cy="1016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Rounded Rectangle 45"/>
          <p:cNvSpPr/>
          <p:nvPr/>
        </p:nvSpPr>
        <p:spPr>
          <a:xfrm>
            <a:off x="3098800" y="2425700"/>
            <a:ext cx="749300" cy="685800"/>
          </a:xfrm>
          <a:prstGeom prst="roundRect">
            <a:avLst/>
          </a:prstGeom>
          <a:solidFill>
            <a:srgbClr val="0B3D91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branch_a_name]"/>
          <p:cNvSpPr txBox="1"/>
          <p:nvPr/>
        </p:nvSpPr>
        <p:spPr>
          <a:xfrm>
            <a:off x="3175000" y="2527617"/>
            <a:ext cx="596900" cy="4184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[branch_a_name]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937000" y="2425700"/>
            <a:ext cx="5207000" cy="685800"/>
          </a:xfrm>
          <a:prstGeom prst="roundRect">
            <a:avLst/>
          </a:prstGeom>
          <a:solidFill>
            <a:srgbClr val="F6F8FB"/>
          </a:solidFill>
          <a:ln w="1270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[branch_a_work1]"/>
          <p:cNvSpPr txBox="1"/>
          <p:nvPr/>
        </p:nvSpPr>
        <p:spPr>
          <a:xfrm>
            <a:off x="3841750" y="25527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[branch_a_work1]</a:t>
            </a:r>
          </a:p>
        </p:txBody>
      </p:sp>
      <p:sp>
        <p:nvSpPr>
          <p:cNvPr id="50" name="[branch_a_note1]"/>
          <p:cNvSpPr txBox="1"/>
          <p:nvPr/>
        </p:nvSpPr>
        <p:spPr>
          <a:xfrm>
            <a:off x="3822700" y="27686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[branch_a_note1]</a:t>
            </a:r>
          </a:p>
        </p:txBody>
      </p:sp>
      <p:cxnSp>
        <p:nvCxnSpPr>
          <p:cNvPr id="51" name="Connector 50"/>
          <p:cNvCxnSpPr/>
          <p:nvPr/>
        </p:nvCxnSpPr>
        <p:spPr>
          <a:xfrm>
            <a:off x="4673600" y="25400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[branch_a_work2]"/>
          <p:cNvSpPr txBox="1"/>
          <p:nvPr/>
        </p:nvSpPr>
        <p:spPr>
          <a:xfrm>
            <a:off x="4889500" y="25527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[branch_a_work2]</a:t>
            </a:r>
          </a:p>
        </p:txBody>
      </p:sp>
      <p:sp>
        <p:nvSpPr>
          <p:cNvPr id="53" name="[branch_a_note2]"/>
          <p:cNvSpPr txBox="1"/>
          <p:nvPr/>
        </p:nvSpPr>
        <p:spPr>
          <a:xfrm>
            <a:off x="4870450" y="27686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[branch_a_note2]</a:t>
            </a:r>
          </a:p>
        </p:txBody>
      </p:sp>
      <p:cxnSp>
        <p:nvCxnSpPr>
          <p:cNvPr id="54" name="Connector 53"/>
          <p:cNvCxnSpPr/>
          <p:nvPr/>
        </p:nvCxnSpPr>
        <p:spPr>
          <a:xfrm>
            <a:off x="5721350" y="25400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[branch_a_work3]"/>
          <p:cNvSpPr txBox="1"/>
          <p:nvPr/>
        </p:nvSpPr>
        <p:spPr>
          <a:xfrm>
            <a:off x="5937250" y="25527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[branch_a_work3]</a:t>
            </a:r>
          </a:p>
        </p:txBody>
      </p:sp>
      <p:sp>
        <p:nvSpPr>
          <p:cNvPr id="56" name="[branch_a_note3]"/>
          <p:cNvSpPr txBox="1"/>
          <p:nvPr/>
        </p:nvSpPr>
        <p:spPr>
          <a:xfrm>
            <a:off x="5918200" y="27686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[branch_a_note3]</a:t>
            </a:r>
          </a:p>
        </p:txBody>
      </p:sp>
      <p:cxnSp>
        <p:nvCxnSpPr>
          <p:cNvPr id="57" name="Connector 56"/>
          <p:cNvCxnSpPr/>
          <p:nvPr/>
        </p:nvCxnSpPr>
        <p:spPr>
          <a:xfrm>
            <a:off x="6769100" y="25400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[branch_a_work4]"/>
          <p:cNvSpPr txBox="1"/>
          <p:nvPr/>
        </p:nvSpPr>
        <p:spPr>
          <a:xfrm>
            <a:off x="6985000" y="25527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[branch_a_work4]</a:t>
            </a:r>
          </a:p>
        </p:txBody>
      </p:sp>
      <p:sp>
        <p:nvSpPr>
          <p:cNvPr id="59" name="[branch_a_note4]"/>
          <p:cNvSpPr txBox="1"/>
          <p:nvPr/>
        </p:nvSpPr>
        <p:spPr>
          <a:xfrm>
            <a:off x="6965950" y="27686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[branch_a_note4]</a:t>
            </a:r>
          </a:p>
        </p:txBody>
      </p:sp>
      <p:cxnSp>
        <p:nvCxnSpPr>
          <p:cNvPr id="60" name="Connector 59"/>
          <p:cNvCxnSpPr/>
          <p:nvPr/>
        </p:nvCxnSpPr>
        <p:spPr>
          <a:xfrm>
            <a:off x="7816850" y="25400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[branch_a_work5]"/>
          <p:cNvSpPr txBox="1"/>
          <p:nvPr/>
        </p:nvSpPr>
        <p:spPr>
          <a:xfrm>
            <a:off x="8032750" y="25527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[branch_a_work5]</a:t>
            </a:r>
          </a:p>
        </p:txBody>
      </p:sp>
      <p:sp>
        <p:nvSpPr>
          <p:cNvPr id="62" name="[branch_a_note5]"/>
          <p:cNvSpPr txBox="1"/>
          <p:nvPr/>
        </p:nvSpPr>
        <p:spPr>
          <a:xfrm>
            <a:off x="8013700" y="27686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[branch_a_note5]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3098800" y="3302000"/>
            <a:ext cx="749300" cy="685800"/>
          </a:xfrm>
          <a:prstGeom prst="roundRect">
            <a:avLst/>
          </a:prstGeom>
          <a:solidFill>
            <a:srgbClr val="008C95"/>
          </a:solidFill>
          <a:ln w="1270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[branch_b_name]"/>
          <p:cNvSpPr txBox="1"/>
          <p:nvPr/>
        </p:nvSpPr>
        <p:spPr>
          <a:xfrm>
            <a:off x="3175000" y="3403917"/>
            <a:ext cx="596900" cy="4184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[branch_b_name]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3937000" y="3302000"/>
            <a:ext cx="5207000" cy="685800"/>
          </a:xfrm>
          <a:prstGeom prst="roundRect">
            <a:avLst/>
          </a:prstGeom>
          <a:solidFill>
            <a:srgbClr val="F6F8FB"/>
          </a:solidFill>
          <a:ln w="1270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6" name="[branch_b_work1]"/>
          <p:cNvSpPr txBox="1"/>
          <p:nvPr/>
        </p:nvSpPr>
        <p:spPr>
          <a:xfrm>
            <a:off x="3841750" y="34290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[branch_b_work1]</a:t>
            </a:r>
          </a:p>
        </p:txBody>
      </p:sp>
      <p:sp>
        <p:nvSpPr>
          <p:cNvPr id="67" name="[branch_b_note1]"/>
          <p:cNvSpPr txBox="1"/>
          <p:nvPr/>
        </p:nvSpPr>
        <p:spPr>
          <a:xfrm>
            <a:off x="3822700" y="36449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[branch_b_note1]</a:t>
            </a:r>
          </a:p>
        </p:txBody>
      </p:sp>
      <p:cxnSp>
        <p:nvCxnSpPr>
          <p:cNvPr id="68" name="Connector 67"/>
          <p:cNvCxnSpPr/>
          <p:nvPr/>
        </p:nvCxnSpPr>
        <p:spPr>
          <a:xfrm>
            <a:off x="4673600" y="34163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[branch_b_work2]"/>
          <p:cNvSpPr txBox="1"/>
          <p:nvPr/>
        </p:nvSpPr>
        <p:spPr>
          <a:xfrm>
            <a:off x="4889500" y="34290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[branch_b_work2]</a:t>
            </a:r>
          </a:p>
        </p:txBody>
      </p:sp>
      <p:sp>
        <p:nvSpPr>
          <p:cNvPr id="70" name="[branch_b_note2]"/>
          <p:cNvSpPr txBox="1"/>
          <p:nvPr/>
        </p:nvSpPr>
        <p:spPr>
          <a:xfrm>
            <a:off x="4870450" y="36449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[branch_b_note2]</a:t>
            </a:r>
          </a:p>
        </p:txBody>
      </p:sp>
      <p:cxnSp>
        <p:nvCxnSpPr>
          <p:cNvPr id="71" name="Connector 70"/>
          <p:cNvCxnSpPr/>
          <p:nvPr/>
        </p:nvCxnSpPr>
        <p:spPr>
          <a:xfrm>
            <a:off x="5721350" y="34163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[branch_b_work3]"/>
          <p:cNvSpPr txBox="1"/>
          <p:nvPr/>
        </p:nvSpPr>
        <p:spPr>
          <a:xfrm>
            <a:off x="5937250" y="34290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[branch_b_work3]</a:t>
            </a:r>
          </a:p>
        </p:txBody>
      </p:sp>
      <p:sp>
        <p:nvSpPr>
          <p:cNvPr id="73" name="[branch_b_note3]"/>
          <p:cNvSpPr txBox="1"/>
          <p:nvPr/>
        </p:nvSpPr>
        <p:spPr>
          <a:xfrm>
            <a:off x="5918200" y="36449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[branch_b_note3]</a:t>
            </a:r>
          </a:p>
        </p:txBody>
      </p:sp>
      <p:cxnSp>
        <p:nvCxnSpPr>
          <p:cNvPr id="74" name="Connector 73"/>
          <p:cNvCxnSpPr/>
          <p:nvPr/>
        </p:nvCxnSpPr>
        <p:spPr>
          <a:xfrm>
            <a:off x="6769100" y="34163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[branch_b_work4]"/>
          <p:cNvSpPr txBox="1"/>
          <p:nvPr/>
        </p:nvSpPr>
        <p:spPr>
          <a:xfrm>
            <a:off x="6985000" y="34290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[branch_b_work4]</a:t>
            </a:r>
          </a:p>
        </p:txBody>
      </p:sp>
      <p:sp>
        <p:nvSpPr>
          <p:cNvPr id="76" name="[branch_b_note4]"/>
          <p:cNvSpPr txBox="1"/>
          <p:nvPr/>
        </p:nvSpPr>
        <p:spPr>
          <a:xfrm>
            <a:off x="6965950" y="36449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[branch_b_note4]</a:t>
            </a:r>
          </a:p>
        </p:txBody>
      </p:sp>
      <p:cxnSp>
        <p:nvCxnSpPr>
          <p:cNvPr id="77" name="Connector 76"/>
          <p:cNvCxnSpPr/>
          <p:nvPr/>
        </p:nvCxnSpPr>
        <p:spPr>
          <a:xfrm>
            <a:off x="7816850" y="34163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[branch_b_work5]"/>
          <p:cNvSpPr txBox="1"/>
          <p:nvPr/>
        </p:nvSpPr>
        <p:spPr>
          <a:xfrm>
            <a:off x="8032750" y="34290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[branch_b_work5]</a:t>
            </a:r>
          </a:p>
        </p:txBody>
      </p:sp>
      <p:sp>
        <p:nvSpPr>
          <p:cNvPr id="79" name="[branch_b_note5]"/>
          <p:cNvSpPr txBox="1"/>
          <p:nvPr/>
        </p:nvSpPr>
        <p:spPr>
          <a:xfrm>
            <a:off x="8013700" y="36449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[branch_b_note5]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3098800" y="4178300"/>
            <a:ext cx="749300" cy="685800"/>
          </a:xfrm>
          <a:prstGeom prst="roundRect">
            <a:avLst/>
          </a:prstGeom>
          <a:solidFill>
            <a:srgbClr val="F97316"/>
          </a:solidFill>
          <a:ln w="12700">
            <a:solidFill>
              <a:srgbClr val="F973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1" name="[branch_c_name]"/>
          <p:cNvSpPr txBox="1"/>
          <p:nvPr/>
        </p:nvSpPr>
        <p:spPr>
          <a:xfrm>
            <a:off x="3175000" y="4280217"/>
            <a:ext cx="596900" cy="41846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[branch_c_name]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3937000" y="4178300"/>
            <a:ext cx="5207000" cy="685800"/>
          </a:xfrm>
          <a:prstGeom prst="roundRect">
            <a:avLst/>
          </a:prstGeom>
          <a:solidFill>
            <a:srgbClr val="F6F8FB"/>
          </a:solidFill>
          <a:ln w="12700">
            <a:solidFill>
              <a:srgbClr val="F973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3" name="[branch_c_work1]"/>
          <p:cNvSpPr txBox="1"/>
          <p:nvPr/>
        </p:nvSpPr>
        <p:spPr>
          <a:xfrm>
            <a:off x="3841750" y="43053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[branch_c_work1]</a:t>
            </a:r>
          </a:p>
        </p:txBody>
      </p:sp>
      <p:sp>
        <p:nvSpPr>
          <p:cNvPr id="84" name="[branch_c_note1]"/>
          <p:cNvSpPr txBox="1"/>
          <p:nvPr/>
        </p:nvSpPr>
        <p:spPr>
          <a:xfrm>
            <a:off x="3822700" y="45212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[branch_c_note1]</a:t>
            </a:r>
          </a:p>
        </p:txBody>
      </p:sp>
      <p:cxnSp>
        <p:nvCxnSpPr>
          <p:cNvPr id="85" name="Connector 84"/>
          <p:cNvCxnSpPr/>
          <p:nvPr/>
        </p:nvCxnSpPr>
        <p:spPr>
          <a:xfrm>
            <a:off x="4673600" y="42926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[branch_c_work2]"/>
          <p:cNvSpPr txBox="1"/>
          <p:nvPr/>
        </p:nvSpPr>
        <p:spPr>
          <a:xfrm>
            <a:off x="4889500" y="43053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[branch_c_work2]</a:t>
            </a:r>
          </a:p>
        </p:txBody>
      </p:sp>
      <p:sp>
        <p:nvSpPr>
          <p:cNvPr id="87" name="[branch_c_note2]"/>
          <p:cNvSpPr txBox="1"/>
          <p:nvPr/>
        </p:nvSpPr>
        <p:spPr>
          <a:xfrm>
            <a:off x="4870450" y="45212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[branch_c_note2]</a:t>
            </a:r>
          </a:p>
        </p:txBody>
      </p:sp>
      <p:cxnSp>
        <p:nvCxnSpPr>
          <p:cNvPr id="88" name="Connector 87"/>
          <p:cNvCxnSpPr/>
          <p:nvPr/>
        </p:nvCxnSpPr>
        <p:spPr>
          <a:xfrm>
            <a:off x="5721350" y="42926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[branch_c_work3]"/>
          <p:cNvSpPr txBox="1"/>
          <p:nvPr/>
        </p:nvSpPr>
        <p:spPr>
          <a:xfrm>
            <a:off x="5937250" y="43053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[branch_c_work3]</a:t>
            </a:r>
          </a:p>
        </p:txBody>
      </p:sp>
      <p:sp>
        <p:nvSpPr>
          <p:cNvPr id="90" name="[branch_c_note3]"/>
          <p:cNvSpPr txBox="1"/>
          <p:nvPr/>
        </p:nvSpPr>
        <p:spPr>
          <a:xfrm>
            <a:off x="5918200" y="45212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[branch_c_note3]</a:t>
            </a:r>
          </a:p>
        </p:txBody>
      </p:sp>
      <p:cxnSp>
        <p:nvCxnSpPr>
          <p:cNvPr id="91" name="Connector 90"/>
          <p:cNvCxnSpPr/>
          <p:nvPr/>
        </p:nvCxnSpPr>
        <p:spPr>
          <a:xfrm>
            <a:off x="6769100" y="42926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[branch_c_work4]"/>
          <p:cNvSpPr txBox="1"/>
          <p:nvPr/>
        </p:nvSpPr>
        <p:spPr>
          <a:xfrm>
            <a:off x="6985000" y="43053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[branch_c_work4]</a:t>
            </a:r>
          </a:p>
        </p:txBody>
      </p:sp>
      <p:sp>
        <p:nvSpPr>
          <p:cNvPr id="93" name="[branch_c_note4]"/>
          <p:cNvSpPr txBox="1"/>
          <p:nvPr/>
        </p:nvSpPr>
        <p:spPr>
          <a:xfrm>
            <a:off x="6965950" y="45212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[branch_c_note4]</a:t>
            </a:r>
          </a:p>
        </p:txBody>
      </p:sp>
      <p:cxnSp>
        <p:nvCxnSpPr>
          <p:cNvPr id="94" name="Connector 93"/>
          <p:cNvCxnSpPr/>
          <p:nvPr/>
        </p:nvCxnSpPr>
        <p:spPr>
          <a:xfrm>
            <a:off x="7816850" y="4292600"/>
            <a:ext cx="0" cy="469900"/>
          </a:xfrm>
          <a:prstGeom prst="line">
            <a:avLst/>
          </a:prstGeom>
          <a:ln w="10160">
            <a:solidFill>
              <a:srgbClr val="D7DEE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[branch_c_work5]"/>
          <p:cNvSpPr txBox="1"/>
          <p:nvPr/>
        </p:nvSpPr>
        <p:spPr>
          <a:xfrm>
            <a:off x="8032750" y="4305300"/>
            <a:ext cx="6985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[branch_c_work5]</a:t>
            </a:r>
          </a:p>
        </p:txBody>
      </p:sp>
      <p:sp>
        <p:nvSpPr>
          <p:cNvPr id="96" name="[branch_c_note5]"/>
          <p:cNvSpPr txBox="1"/>
          <p:nvPr/>
        </p:nvSpPr>
        <p:spPr>
          <a:xfrm>
            <a:off x="8013700" y="4521200"/>
            <a:ext cx="736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3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[branch_c_note5]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3098800" y="4991100"/>
            <a:ext cx="6045200" cy="254000"/>
          </a:xfrm>
          <a:prstGeom prst="roundRect">
            <a:avLst/>
          </a:prstGeom>
          <a:solidFill>
            <a:srgbClr val="EEF3FA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8" name="[trend_summary]"/>
          <p:cNvSpPr txBox="1"/>
          <p:nvPr/>
        </p:nvSpPr>
        <p:spPr>
          <a:xfrm>
            <a:off x="3263900" y="5029200"/>
            <a:ext cx="57150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[trend_summary]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9563100" y="1511300"/>
            <a:ext cx="2374900" cy="38227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0" name="Rounded Rectangle 99"/>
          <p:cNvSpPr/>
          <p:nvPr/>
        </p:nvSpPr>
        <p:spPr>
          <a:xfrm>
            <a:off x="9563100" y="1511300"/>
            <a:ext cx="2374900" cy="304800"/>
          </a:xfrm>
          <a:prstGeom prst="roundRect">
            <a:avLst/>
          </a:prstGeom>
          <a:solidFill>
            <a:srgbClr val="008C95"/>
          </a:solidFill>
          <a:ln w="1270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1" name="[judgment_panel_title]"/>
          <p:cNvSpPr txBox="1"/>
          <p:nvPr/>
        </p:nvSpPr>
        <p:spPr>
          <a:xfrm>
            <a:off x="9690100" y="1523047"/>
            <a:ext cx="2120900" cy="28130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700" b="1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[judgment_panel_title]</a:t>
            </a:r>
          </a:p>
        </p:txBody>
      </p:sp>
      <p:sp>
        <p:nvSpPr>
          <p:cNvPr id="102" name="[judgment_icon]"/>
          <p:cNvSpPr/>
          <p:nvPr/>
        </p:nvSpPr>
        <p:spPr>
          <a:xfrm>
            <a:off x="9753600" y="2095500"/>
            <a:ext cx="368300" cy="3683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3" name="Connector 102"/>
          <p:cNvCxnSpPr/>
          <p:nvPr/>
        </p:nvCxnSpPr>
        <p:spPr>
          <a:xfrm>
            <a:off x="9856724" y="2279650"/>
            <a:ext cx="162052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>
            <a:off x="9937750" y="2198624"/>
            <a:ext cx="0" cy="162052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[judgment_title]"/>
          <p:cNvSpPr txBox="1"/>
          <p:nvPr/>
        </p:nvSpPr>
        <p:spPr>
          <a:xfrm>
            <a:off x="10236200" y="2065337"/>
            <a:ext cx="13970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[judgment_title]</a:t>
            </a:r>
          </a:p>
        </p:txBody>
      </p:sp>
      <p:sp>
        <p:nvSpPr>
          <p:cNvPr id="106" name="[judgment_body]"/>
          <p:cNvSpPr txBox="1"/>
          <p:nvPr/>
        </p:nvSpPr>
        <p:spPr>
          <a:xfrm>
            <a:off x="10236200" y="2362200"/>
            <a:ext cx="1397000" cy="749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[judgment_body]</a:t>
            </a:r>
          </a:p>
        </p:txBody>
      </p:sp>
      <p:sp>
        <p:nvSpPr>
          <p:cNvPr id="107" name="[judgment_tags]"/>
          <p:cNvSpPr txBox="1"/>
          <p:nvPr/>
        </p:nvSpPr>
        <p:spPr>
          <a:xfrm>
            <a:off x="9753600" y="3200400"/>
            <a:ext cx="1879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[judgment_tags]</a:t>
            </a:r>
          </a:p>
        </p:txBody>
      </p:sp>
      <p:sp>
        <p:nvSpPr>
          <p:cNvPr id="108" name="[opportunity_icon]"/>
          <p:cNvSpPr/>
          <p:nvPr/>
        </p:nvSpPr>
        <p:spPr>
          <a:xfrm>
            <a:off x="9753600" y="3683000"/>
            <a:ext cx="368300" cy="3683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09" name="Connector 108"/>
          <p:cNvCxnSpPr/>
          <p:nvPr/>
        </p:nvCxnSpPr>
        <p:spPr>
          <a:xfrm>
            <a:off x="9856724" y="3867150"/>
            <a:ext cx="162052" cy="0"/>
          </a:xfrm>
          <a:prstGeom prst="line">
            <a:avLst/>
          </a:prstGeom>
          <a:ln w="12700">
            <a:solidFill>
              <a:srgbClr val="F59E0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Connector 109"/>
          <p:cNvCxnSpPr/>
          <p:nvPr/>
        </p:nvCxnSpPr>
        <p:spPr>
          <a:xfrm>
            <a:off x="9937750" y="3786124"/>
            <a:ext cx="0" cy="162052"/>
          </a:xfrm>
          <a:prstGeom prst="line">
            <a:avLst/>
          </a:prstGeom>
          <a:ln w="12700">
            <a:solidFill>
              <a:srgbClr val="F59E0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[opportunity_title]"/>
          <p:cNvSpPr txBox="1"/>
          <p:nvPr/>
        </p:nvSpPr>
        <p:spPr>
          <a:xfrm>
            <a:off x="10236200" y="3652837"/>
            <a:ext cx="1397000" cy="25082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5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[opportunity_title]</a:t>
            </a:r>
          </a:p>
        </p:txBody>
      </p:sp>
      <p:sp>
        <p:nvSpPr>
          <p:cNvPr id="112" name="[opportunity_body]"/>
          <p:cNvSpPr txBox="1"/>
          <p:nvPr/>
        </p:nvSpPr>
        <p:spPr>
          <a:xfrm>
            <a:off x="10236200" y="3949700"/>
            <a:ext cx="1397000" cy="749300"/>
          </a:xfrm>
          <a:prstGeom prst="rect">
            <a:avLst/>
          </a:prstGeom>
          <a:noFill/>
        </p:spPr>
        <p:txBody>
          <a:bodyPr wrap="square" lIns="12700" rIns="12700" tIns="6350" bIns="6350" anchor="t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[opportunity_body]</a:t>
            </a:r>
          </a:p>
        </p:txBody>
      </p:sp>
      <p:sp>
        <p:nvSpPr>
          <p:cNvPr id="113" name="[opportunity_tags]"/>
          <p:cNvSpPr txBox="1"/>
          <p:nvPr/>
        </p:nvSpPr>
        <p:spPr>
          <a:xfrm>
            <a:off x="9753600" y="4787900"/>
            <a:ext cx="1879600" cy="2159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0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[opportunity_tags]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254000" y="5524500"/>
            <a:ext cx="11684000" cy="952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7DE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5" name="[metric_strip_title]"/>
          <p:cNvSpPr txBox="1"/>
          <p:nvPr/>
        </p:nvSpPr>
        <p:spPr>
          <a:xfrm>
            <a:off x="393700" y="5689600"/>
            <a:ext cx="1651000" cy="406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[metric_strip_title]</a:t>
            </a:r>
          </a:p>
        </p:txBody>
      </p:sp>
      <p:cxnSp>
        <p:nvCxnSpPr>
          <p:cNvPr id="116" name="Connector 115"/>
          <p:cNvCxnSpPr/>
          <p:nvPr/>
        </p:nvCxnSpPr>
        <p:spPr>
          <a:xfrm>
            <a:off x="2222500" y="5651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" name="[metric1_icon]"/>
          <p:cNvSpPr/>
          <p:nvPr/>
        </p:nvSpPr>
        <p:spPr>
          <a:xfrm>
            <a:off x="2476500" y="57150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18" name="Connector 117"/>
          <p:cNvCxnSpPr/>
          <p:nvPr/>
        </p:nvCxnSpPr>
        <p:spPr>
          <a:xfrm>
            <a:off x="2565400" y="5873750"/>
            <a:ext cx="139700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Connector 118"/>
          <p:cNvCxnSpPr/>
          <p:nvPr/>
        </p:nvCxnSpPr>
        <p:spPr>
          <a:xfrm>
            <a:off x="2635250" y="5803900"/>
            <a:ext cx="0" cy="13970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[metric1_label]"/>
          <p:cNvSpPr txBox="1"/>
          <p:nvPr/>
        </p:nvSpPr>
        <p:spPr>
          <a:xfrm>
            <a:off x="2933700" y="5676900"/>
            <a:ext cx="12954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[metric1_label]</a:t>
            </a:r>
          </a:p>
        </p:txBody>
      </p:sp>
      <p:sp>
        <p:nvSpPr>
          <p:cNvPr id="121" name="[metric1_value]"/>
          <p:cNvSpPr txBox="1"/>
          <p:nvPr/>
        </p:nvSpPr>
        <p:spPr>
          <a:xfrm>
            <a:off x="2933700" y="5839777"/>
            <a:ext cx="129540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[metric1_value]</a:t>
            </a:r>
          </a:p>
        </p:txBody>
      </p:sp>
      <p:sp>
        <p:nvSpPr>
          <p:cNvPr id="122" name="[metric1_note]"/>
          <p:cNvSpPr txBox="1"/>
          <p:nvPr/>
        </p:nvSpPr>
        <p:spPr>
          <a:xfrm>
            <a:off x="2933700" y="6134100"/>
            <a:ext cx="13081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[metric1_note]</a:t>
            </a:r>
          </a:p>
        </p:txBody>
      </p:sp>
      <p:cxnSp>
        <p:nvCxnSpPr>
          <p:cNvPr id="123" name="Connector 122"/>
          <p:cNvCxnSpPr/>
          <p:nvPr/>
        </p:nvCxnSpPr>
        <p:spPr>
          <a:xfrm>
            <a:off x="4318000" y="5651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[metric2_icon]"/>
          <p:cNvSpPr/>
          <p:nvPr/>
        </p:nvSpPr>
        <p:spPr>
          <a:xfrm>
            <a:off x="4572000" y="57150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08C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25" name="Connector 124"/>
          <p:cNvCxnSpPr/>
          <p:nvPr/>
        </p:nvCxnSpPr>
        <p:spPr>
          <a:xfrm>
            <a:off x="4660900" y="5873750"/>
            <a:ext cx="139700" cy="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Connector 125"/>
          <p:cNvCxnSpPr/>
          <p:nvPr/>
        </p:nvCxnSpPr>
        <p:spPr>
          <a:xfrm>
            <a:off x="4730750" y="5803900"/>
            <a:ext cx="0" cy="139700"/>
          </a:xfrm>
          <a:prstGeom prst="line">
            <a:avLst/>
          </a:prstGeom>
          <a:ln w="12700">
            <a:solidFill>
              <a:srgbClr val="008C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[metric2_label]"/>
          <p:cNvSpPr txBox="1"/>
          <p:nvPr/>
        </p:nvSpPr>
        <p:spPr>
          <a:xfrm>
            <a:off x="5029200" y="5676900"/>
            <a:ext cx="12954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[metric2_label]</a:t>
            </a:r>
          </a:p>
        </p:txBody>
      </p:sp>
      <p:sp>
        <p:nvSpPr>
          <p:cNvPr id="128" name="[metric2_value]"/>
          <p:cNvSpPr txBox="1"/>
          <p:nvPr/>
        </p:nvSpPr>
        <p:spPr>
          <a:xfrm>
            <a:off x="5029200" y="5839777"/>
            <a:ext cx="129540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008C95"/>
                </a:solidFill>
                <a:latin typeface="Microsoft YaHei"/>
                <a:ea typeface="Microsoft YaHei"/>
                <a:cs typeface="Microsoft YaHei"/>
              </a:rPr>
              <a:t>[metric2_value]</a:t>
            </a:r>
          </a:p>
        </p:txBody>
      </p:sp>
      <p:sp>
        <p:nvSpPr>
          <p:cNvPr id="129" name="[metric2_note]"/>
          <p:cNvSpPr txBox="1"/>
          <p:nvPr/>
        </p:nvSpPr>
        <p:spPr>
          <a:xfrm>
            <a:off x="5029200" y="6134100"/>
            <a:ext cx="13081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[metric2_note]</a:t>
            </a:r>
          </a:p>
        </p:txBody>
      </p:sp>
      <p:cxnSp>
        <p:nvCxnSpPr>
          <p:cNvPr id="130" name="Connector 129"/>
          <p:cNvCxnSpPr/>
          <p:nvPr/>
        </p:nvCxnSpPr>
        <p:spPr>
          <a:xfrm>
            <a:off x="6413500" y="5651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[metric3_icon]"/>
          <p:cNvSpPr/>
          <p:nvPr/>
        </p:nvSpPr>
        <p:spPr>
          <a:xfrm>
            <a:off x="6667500" y="57150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32" name="Connector 131"/>
          <p:cNvCxnSpPr/>
          <p:nvPr/>
        </p:nvCxnSpPr>
        <p:spPr>
          <a:xfrm>
            <a:off x="6756400" y="5873750"/>
            <a:ext cx="139700" cy="0"/>
          </a:xfrm>
          <a:prstGeom prst="line">
            <a:avLst/>
          </a:prstGeom>
          <a:ln w="12700">
            <a:solidFill>
              <a:srgbClr val="F59E0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Connector 132"/>
          <p:cNvCxnSpPr/>
          <p:nvPr/>
        </p:nvCxnSpPr>
        <p:spPr>
          <a:xfrm>
            <a:off x="6826250" y="5803900"/>
            <a:ext cx="0" cy="139700"/>
          </a:xfrm>
          <a:prstGeom prst="line">
            <a:avLst/>
          </a:prstGeom>
          <a:ln w="12700">
            <a:solidFill>
              <a:srgbClr val="F59E0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" name="[metric3_label]"/>
          <p:cNvSpPr txBox="1"/>
          <p:nvPr/>
        </p:nvSpPr>
        <p:spPr>
          <a:xfrm>
            <a:off x="7124700" y="5676900"/>
            <a:ext cx="12954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[metric3_label]</a:t>
            </a:r>
          </a:p>
        </p:txBody>
      </p:sp>
      <p:sp>
        <p:nvSpPr>
          <p:cNvPr id="135" name="[metric3_value]"/>
          <p:cNvSpPr txBox="1"/>
          <p:nvPr/>
        </p:nvSpPr>
        <p:spPr>
          <a:xfrm>
            <a:off x="7124700" y="5839777"/>
            <a:ext cx="129540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F97316"/>
                </a:solidFill>
                <a:latin typeface="Microsoft YaHei"/>
                <a:ea typeface="Microsoft YaHei"/>
                <a:cs typeface="Microsoft YaHei"/>
              </a:rPr>
              <a:t>[metric3_value]</a:t>
            </a:r>
          </a:p>
        </p:txBody>
      </p:sp>
      <p:sp>
        <p:nvSpPr>
          <p:cNvPr id="136" name="[metric3_note]"/>
          <p:cNvSpPr txBox="1"/>
          <p:nvPr/>
        </p:nvSpPr>
        <p:spPr>
          <a:xfrm>
            <a:off x="7124700" y="6134100"/>
            <a:ext cx="13081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[metric3_note]</a:t>
            </a:r>
          </a:p>
        </p:txBody>
      </p:sp>
      <p:cxnSp>
        <p:nvCxnSpPr>
          <p:cNvPr id="137" name="Connector 136"/>
          <p:cNvCxnSpPr/>
          <p:nvPr/>
        </p:nvCxnSpPr>
        <p:spPr>
          <a:xfrm>
            <a:off x="8509000" y="5651500"/>
            <a:ext cx="0" cy="698500"/>
          </a:xfrm>
          <a:prstGeom prst="line">
            <a:avLst/>
          </a:prstGeom>
          <a:ln w="12700">
            <a:solidFill>
              <a:srgbClr val="D7DEE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[metric4_icon]"/>
          <p:cNvSpPr/>
          <p:nvPr/>
        </p:nvSpPr>
        <p:spPr>
          <a:xfrm>
            <a:off x="8763000" y="5715000"/>
            <a:ext cx="317500" cy="317500"/>
          </a:xfrm>
          <a:prstGeom prst="roundRect">
            <a:avLst/>
          </a:prstGeom>
          <a:solidFill>
            <a:srgbClr val="F8FBFF"/>
          </a:solidFill>
          <a:ln w="13970">
            <a:solidFill>
              <a:srgbClr val="0B3D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139" name="Connector 138"/>
          <p:cNvCxnSpPr/>
          <p:nvPr/>
        </p:nvCxnSpPr>
        <p:spPr>
          <a:xfrm>
            <a:off x="8851900" y="5873750"/>
            <a:ext cx="139700" cy="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Connector 139"/>
          <p:cNvCxnSpPr/>
          <p:nvPr/>
        </p:nvCxnSpPr>
        <p:spPr>
          <a:xfrm>
            <a:off x="8921750" y="5803900"/>
            <a:ext cx="0" cy="139700"/>
          </a:xfrm>
          <a:prstGeom prst="line">
            <a:avLst/>
          </a:prstGeom>
          <a:ln w="12700"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[metric4_label]"/>
          <p:cNvSpPr txBox="1"/>
          <p:nvPr/>
        </p:nvSpPr>
        <p:spPr>
          <a:xfrm>
            <a:off x="9220200" y="5676900"/>
            <a:ext cx="1295400" cy="1905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5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[metric4_label]</a:t>
            </a:r>
          </a:p>
        </p:txBody>
      </p:sp>
      <p:sp>
        <p:nvSpPr>
          <p:cNvPr id="142" name="[metric4_value]"/>
          <p:cNvSpPr txBox="1"/>
          <p:nvPr/>
        </p:nvSpPr>
        <p:spPr>
          <a:xfrm>
            <a:off x="9220200" y="5839777"/>
            <a:ext cx="1295400" cy="296545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 lang="zh-CN" altLang="zh-CN">
                <a:solidFill>
                  <a:srgbClr val="0B3D91"/>
                </a:solidFill>
                <a:latin typeface="Microsoft YaHei"/>
                <a:ea typeface="Microsoft YaHei"/>
                <a:cs typeface="Microsoft YaHei"/>
              </a:rPr>
              <a:t>[metric4_value]</a:t>
            </a:r>
          </a:p>
        </p:txBody>
      </p:sp>
      <p:sp>
        <p:nvSpPr>
          <p:cNvPr id="143" name="[metric4_note]"/>
          <p:cNvSpPr txBox="1"/>
          <p:nvPr/>
        </p:nvSpPr>
        <p:spPr>
          <a:xfrm>
            <a:off x="9220200" y="6134100"/>
            <a:ext cx="1308100" cy="1778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50" b="0" lang="zh-CN" altLang="zh-CN">
                <a:solidFill>
                  <a:srgbClr val="14213D"/>
                </a:solidFill>
                <a:latin typeface="Microsoft YaHei"/>
                <a:ea typeface="Microsoft YaHei"/>
                <a:cs typeface="Microsoft YaHei"/>
              </a:rPr>
              <a:t>[metric4_note]</a:t>
            </a:r>
          </a:p>
        </p:txBody>
      </p:sp>
      <p:sp>
        <p:nvSpPr>
          <p:cNvPr id="144" name="[footnote]"/>
          <p:cNvSpPr txBox="1"/>
          <p:nvPr/>
        </p:nvSpPr>
        <p:spPr>
          <a:xfrm>
            <a:off x="279400" y="6553200"/>
            <a:ext cx="8255000" cy="152400"/>
          </a:xfrm>
          <a:prstGeom prst="rect">
            <a:avLst/>
          </a:prstGeom>
          <a:noFill/>
        </p:spPr>
        <p:txBody>
          <a:bodyPr wrap="square" lIns="12700" rIns="12700" tIns="6350" bIns="6350" anchor="ctr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 lang="zh-CN" altLang="zh-CN">
                <a:solidFill>
                  <a:srgbClr val="617089"/>
                </a:solidFill>
                <a:latin typeface="Microsoft YaHei"/>
                <a:ea typeface="Microsoft YaHei"/>
                <a:cs typeface="Microsoft YaHei"/>
              </a:rPr>
              <a:t>[footnote]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