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65100" y="127000"/>
            <a:ext cx="1079500" cy="419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25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结论：</a:t>
            </a:r>
          </a:p>
        </p:txBody>
      </p:sp>
      <p:sp>
        <p:nvSpPr>
          <p:cNvPr id="3" name="[title_main]"/>
          <p:cNvSpPr txBox="1"/>
          <p:nvPr/>
        </p:nvSpPr>
        <p:spPr>
          <a:xfrm>
            <a:off x="1238250" y="127000"/>
            <a:ext cx="10223500" cy="419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25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" name="[subtitle]"/>
          <p:cNvSpPr txBox="1"/>
          <p:nvPr/>
        </p:nvSpPr>
        <p:spPr>
          <a:xfrm>
            <a:off x="165100" y="635000"/>
            <a:ext cx="1082675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1220" b="0">
                <a:solidFill>
                  <a:srgbClr val="1C24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77800" y="1054100"/>
            <a:ext cx="7016750" cy="54610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2700">
            <a:solidFill>
              <a:srgbClr val="DCE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77800" y="1054100"/>
            <a:ext cx="7016750" cy="393700"/>
          </a:xfrm>
          <a:prstGeom prst="roundRect">
            <a:avLst>
              <a:gd name="adj" fmla="val 6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177800" y="1270000"/>
            <a:ext cx="7016750" cy="177800"/>
          </a:xfrm>
          <a:prstGeom prst="rect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[left_panel_title]"/>
          <p:cNvSpPr txBox="1"/>
          <p:nvPr/>
        </p:nvSpPr>
        <p:spPr>
          <a:xfrm>
            <a:off x="177800" y="1117600"/>
            <a:ext cx="7016750" cy="279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6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4800" y="1600200"/>
            <a:ext cx="6794500" cy="12573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2700">
            <a:solidFill>
              <a:srgbClr val="DCE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317500" y="1612900"/>
            <a:ext cx="1079500" cy="1231900"/>
          </a:xfrm>
          <a:prstGeom prst="roundRect">
            <a:avLst>
              <a:gd name="adj" fmla="val 6000"/>
            </a:avLst>
          </a:prstGeom>
          <a:solidFill>
            <a:srgbClr val="002B79"/>
          </a:solidFill>
          <a:ln w="12700">
            <a:solidFill>
              <a:srgbClr val="002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723900" y="1828800"/>
            <a:ext cx="330200" cy="3302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79450" y="1841500"/>
            <a:ext cx="4191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2000" b="1">
                <a:solidFill>
                  <a:srgbClr val="002B79"/>
                </a:solidFill>
                <a:latin typeface="微软雅黑"/>
                <a:ea typeface="微软雅黑"/>
                <a:cs typeface="微软雅黑"/>
              </a:rPr>
              <a:t>01</a:t>
            </a:r>
          </a:p>
        </p:txBody>
      </p:sp>
      <p:sp>
        <p:nvSpPr>
          <p:cNvPr id="13" name="[layer1_title]"/>
          <p:cNvSpPr txBox="1"/>
          <p:nvPr/>
        </p:nvSpPr>
        <p:spPr>
          <a:xfrm>
            <a:off x="393700" y="2273300"/>
            <a:ext cx="901700" cy="165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1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4" name="[layer1_subtitle]"/>
          <p:cNvSpPr txBox="1"/>
          <p:nvPr/>
        </p:nvSpPr>
        <p:spPr>
          <a:xfrm>
            <a:off x="393700" y="2451100"/>
            <a:ext cx="901700" cy="165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0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5" name="[layer1_body]"/>
          <p:cNvSpPr txBox="1"/>
          <p:nvPr/>
        </p:nvSpPr>
        <p:spPr>
          <a:xfrm>
            <a:off x="1606550" y="1752600"/>
            <a:ext cx="40132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120" b="0">
                <a:solidFill>
                  <a:srgbClr val="1C24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6" name="[layer1_points]"/>
          <p:cNvSpPr txBox="1"/>
          <p:nvPr/>
        </p:nvSpPr>
        <p:spPr>
          <a:xfrm>
            <a:off x="1657350" y="2298700"/>
            <a:ext cx="3962400" cy="381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40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5753100" y="1758950"/>
            <a:ext cx="0" cy="939800"/>
          </a:xfrm>
          <a:prstGeom prst="line">
            <a:avLst/>
          </a:prstGeom>
          <a:ln w="12700">
            <a:solidFill>
              <a:srgbClr val="DCE4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924550" y="1765300"/>
            <a:ext cx="1079500" cy="927100"/>
          </a:xfrm>
          <a:prstGeom prst="roundRect">
            <a:avLst>
              <a:gd name="adj" fmla="val 6000"/>
            </a:avLst>
          </a:prstGeom>
          <a:solidFill>
            <a:srgbClr val="F8F9FB"/>
          </a:solidFill>
          <a:ln w="12700">
            <a:solidFill>
              <a:srgbClr val="CFD6DE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325552" y="1986915"/>
            <a:ext cx="277495" cy="217170"/>
          </a:xfrm>
          <a:prstGeom prst="roundRect">
            <a:avLst>
              <a:gd name="adj" fmla="val 6000"/>
            </a:avLst>
          </a:prstGeom>
          <a:solidFill>
            <a:srgbClr val="F8F9FB"/>
          </a:solidFill>
          <a:ln w="15240">
            <a:solidFill>
              <a:srgbClr val="CFD6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6379845" y="2035175"/>
            <a:ext cx="30162" cy="30162"/>
          </a:xfrm>
          <a:prstGeom prst="ellipse">
            <a:avLst/>
          </a:prstGeom>
          <a:solidFill>
            <a:srgbClr val="CFD6DE"/>
          </a:solidFill>
          <a:ln w="12700">
            <a:solidFill>
              <a:srgbClr val="CFD6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1" name="Connector 20"/>
          <p:cNvCxnSpPr/>
          <p:nvPr/>
        </p:nvCxnSpPr>
        <p:spPr>
          <a:xfrm flipV="1">
            <a:off x="6379845" y="2089467"/>
            <a:ext cx="66357" cy="60325"/>
          </a:xfrm>
          <a:prstGeom prst="line">
            <a:avLst/>
          </a:prstGeom>
          <a:ln w="25400">
            <a:solidFill>
              <a:srgbClr val="CFD6D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6446202" y="2089467"/>
            <a:ext cx="48260" cy="48261"/>
          </a:xfrm>
          <a:prstGeom prst="line">
            <a:avLst/>
          </a:prstGeom>
          <a:ln w="25400">
            <a:solidFill>
              <a:srgbClr val="CFD6D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 flipV="1">
            <a:off x="6494462" y="2065338"/>
            <a:ext cx="60326" cy="72390"/>
          </a:xfrm>
          <a:prstGeom prst="line">
            <a:avLst/>
          </a:prstGeom>
          <a:ln w="25400">
            <a:solidFill>
              <a:srgbClr val="CFD6D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[layer1_visual_label]"/>
          <p:cNvSpPr txBox="1"/>
          <p:nvPr/>
        </p:nvSpPr>
        <p:spPr>
          <a:xfrm>
            <a:off x="6000750" y="2413000"/>
            <a:ext cx="9271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250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04800" y="2959100"/>
            <a:ext cx="6794500" cy="12573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2700">
            <a:solidFill>
              <a:srgbClr val="DCE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317500" y="2971800"/>
            <a:ext cx="1079500" cy="1231900"/>
          </a:xfrm>
          <a:prstGeom prst="roundRect">
            <a:avLst>
              <a:gd name="adj" fmla="val 6000"/>
            </a:avLst>
          </a:prstGeom>
          <a:solidFill>
            <a:srgbClr val="002B79"/>
          </a:solidFill>
          <a:ln w="12700">
            <a:solidFill>
              <a:srgbClr val="002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723900" y="3187700"/>
            <a:ext cx="330200" cy="3302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79450" y="3200400"/>
            <a:ext cx="4191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2000" b="1">
                <a:solidFill>
                  <a:srgbClr val="002B79"/>
                </a:solidFill>
                <a:latin typeface="微软雅黑"/>
                <a:ea typeface="微软雅黑"/>
                <a:cs typeface="微软雅黑"/>
              </a:rPr>
              <a:t>02</a:t>
            </a:r>
          </a:p>
        </p:txBody>
      </p:sp>
      <p:sp>
        <p:nvSpPr>
          <p:cNvPr id="29" name="[layer2_title]"/>
          <p:cNvSpPr txBox="1"/>
          <p:nvPr/>
        </p:nvSpPr>
        <p:spPr>
          <a:xfrm>
            <a:off x="393700" y="3632200"/>
            <a:ext cx="901700" cy="165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1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0" name="[layer2_subtitle]"/>
          <p:cNvSpPr txBox="1"/>
          <p:nvPr/>
        </p:nvSpPr>
        <p:spPr>
          <a:xfrm>
            <a:off x="393700" y="3810000"/>
            <a:ext cx="901700" cy="165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0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1" name="[layer2_body]"/>
          <p:cNvSpPr txBox="1"/>
          <p:nvPr/>
        </p:nvSpPr>
        <p:spPr>
          <a:xfrm>
            <a:off x="1606550" y="3111500"/>
            <a:ext cx="40132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120" b="0">
                <a:solidFill>
                  <a:srgbClr val="1C24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2" name="[layer2_points]"/>
          <p:cNvSpPr txBox="1"/>
          <p:nvPr/>
        </p:nvSpPr>
        <p:spPr>
          <a:xfrm>
            <a:off x="1657350" y="3657600"/>
            <a:ext cx="3962400" cy="381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40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33" name="Connector 32"/>
          <p:cNvCxnSpPr/>
          <p:nvPr/>
        </p:nvCxnSpPr>
        <p:spPr>
          <a:xfrm>
            <a:off x="5753100" y="3117850"/>
            <a:ext cx="0" cy="939800"/>
          </a:xfrm>
          <a:prstGeom prst="line">
            <a:avLst/>
          </a:prstGeom>
          <a:ln w="12700">
            <a:solidFill>
              <a:srgbClr val="DCE4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5924550" y="3124200"/>
            <a:ext cx="1079500" cy="927100"/>
          </a:xfrm>
          <a:prstGeom prst="roundRect">
            <a:avLst>
              <a:gd name="adj" fmla="val 6000"/>
            </a:avLst>
          </a:prstGeom>
          <a:solidFill>
            <a:srgbClr val="F8F9FB"/>
          </a:solidFill>
          <a:ln w="12700">
            <a:solidFill>
              <a:srgbClr val="CFD6DE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6325552" y="3345815"/>
            <a:ext cx="277495" cy="217170"/>
          </a:xfrm>
          <a:prstGeom prst="roundRect">
            <a:avLst>
              <a:gd name="adj" fmla="val 6000"/>
            </a:avLst>
          </a:prstGeom>
          <a:solidFill>
            <a:srgbClr val="F8F9FB"/>
          </a:solidFill>
          <a:ln w="15240">
            <a:solidFill>
              <a:srgbClr val="CFD6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Oval 35"/>
          <p:cNvSpPr/>
          <p:nvPr/>
        </p:nvSpPr>
        <p:spPr>
          <a:xfrm>
            <a:off x="6379845" y="3394075"/>
            <a:ext cx="30162" cy="30162"/>
          </a:xfrm>
          <a:prstGeom prst="ellipse">
            <a:avLst/>
          </a:prstGeom>
          <a:solidFill>
            <a:srgbClr val="CFD6DE"/>
          </a:solidFill>
          <a:ln w="12700">
            <a:solidFill>
              <a:srgbClr val="CFD6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 flipV="1">
            <a:off x="6379845" y="3448367"/>
            <a:ext cx="66357" cy="60325"/>
          </a:xfrm>
          <a:prstGeom prst="line">
            <a:avLst/>
          </a:prstGeom>
          <a:ln w="25400">
            <a:solidFill>
              <a:srgbClr val="CFD6D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6446202" y="3448367"/>
            <a:ext cx="48260" cy="48261"/>
          </a:xfrm>
          <a:prstGeom prst="line">
            <a:avLst/>
          </a:prstGeom>
          <a:ln w="25400">
            <a:solidFill>
              <a:srgbClr val="CFD6D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 flipV="1">
            <a:off x="6494462" y="3424238"/>
            <a:ext cx="60326" cy="72390"/>
          </a:xfrm>
          <a:prstGeom prst="line">
            <a:avLst/>
          </a:prstGeom>
          <a:ln w="25400">
            <a:solidFill>
              <a:srgbClr val="CFD6D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[layer2_visual_label]"/>
          <p:cNvSpPr txBox="1"/>
          <p:nvPr/>
        </p:nvSpPr>
        <p:spPr>
          <a:xfrm>
            <a:off x="6000750" y="3771900"/>
            <a:ext cx="9271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250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304800" y="4318000"/>
            <a:ext cx="6794500" cy="12573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2700">
            <a:solidFill>
              <a:srgbClr val="DCE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317500" y="4330700"/>
            <a:ext cx="1079500" cy="1231900"/>
          </a:xfrm>
          <a:prstGeom prst="roundRect">
            <a:avLst>
              <a:gd name="adj" fmla="val 6000"/>
            </a:avLst>
          </a:prstGeom>
          <a:solidFill>
            <a:srgbClr val="008F8B"/>
          </a:solidFill>
          <a:ln w="12700">
            <a:solidFill>
              <a:srgbClr val="008F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723900" y="4546600"/>
            <a:ext cx="330200" cy="3302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79450" y="4559300"/>
            <a:ext cx="419100" cy="3048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2000" b="1">
                <a:solidFill>
                  <a:srgbClr val="008F8B"/>
                </a:solidFill>
                <a:latin typeface="微软雅黑"/>
                <a:ea typeface="微软雅黑"/>
                <a:cs typeface="微软雅黑"/>
              </a:rPr>
              <a:t>03</a:t>
            </a:r>
          </a:p>
        </p:txBody>
      </p:sp>
      <p:sp>
        <p:nvSpPr>
          <p:cNvPr id="45" name="[layer3_title]"/>
          <p:cNvSpPr txBox="1"/>
          <p:nvPr/>
        </p:nvSpPr>
        <p:spPr>
          <a:xfrm>
            <a:off x="393700" y="4991100"/>
            <a:ext cx="901700" cy="165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1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6" name="[layer3_subtitle]"/>
          <p:cNvSpPr txBox="1"/>
          <p:nvPr/>
        </p:nvSpPr>
        <p:spPr>
          <a:xfrm>
            <a:off x="393700" y="5168900"/>
            <a:ext cx="901700" cy="1651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0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7" name="[layer3_body]"/>
          <p:cNvSpPr txBox="1"/>
          <p:nvPr/>
        </p:nvSpPr>
        <p:spPr>
          <a:xfrm>
            <a:off x="1606550" y="4470400"/>
            <a:ext cx="40132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120" b="0">
                <a:solidFill>
                  <a:srgbClr val="1C24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8" name="[layer3_points]"/>
          <p:cNvSpPr txBox="1"/>
          <p:nvPr/>
        </p:nvSpPr>
        <p:spPr>
          <a:xfrm>
            <a:off x="1657350" y="5016500"/>
            <a:ext cx="3962400" cy="381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40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49" name="Connector 48"/>
          <p:cNvCxnSpPr/>
          <p:nvPr/>
        </p:nvCxnSpPr>
        <p:spPr>
          <a:xfrm>
            <a:off x="5753100" y="4476750"/>
            <a:ext cx="0" cy="939800"/>
          </a:xfrm>
          <a:prstGeom prst="line">
            <a:avLst/>
          </a:prstGeom>
          <a:ln w="12700">
            <a:solidFill>
              <a:srgbClr val="DCE4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5924550" y="4483100"/>
            <a:ext cx="1079500" cy="927100"/>
          </a:xfrm>
          <a:prstGeom prst="roundRect">
            <a:avLst>
              <a:gd name="adj" fmla="val 6000"/>
            </a:avLst>
          </a:prstGeom>
          <a:solidFill>
            <a:srgbClr val="F8F9FB"/>
          </a:solidFill>
          <a:ln w="12700">
            <a:solidFill>
              <a:srgbClr val="CFD6DE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ounded Rectangle 50"/>
          <p:cNvSpPr/>
          <p:nvPr/>
        </p:nvSpPr>
        <p:spPr>
          <a:xfrm>
            <a:off x="6325552" y="4704715"/>
            <a:ext cx="277495" cy="217170"/>
          </a:xfrm>
          <a:prstGeom prst="roundRect">
            <a:avLst>
              <a:gd name="adj" fmla="val 6000"/>
            </a:avLst>
          </a:prstGeom>
          <a:solidFill>
            <a:srgbClr val="F8F9FB"/>
          </a:solidFill>
          <a:ln w="15240">
            <a:solidFill>
              <a:srgbClr val="CFD6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6379845" y="4752975"/>
            <a:ext cx="30162" cy="30162"/>
          </a:xfrm>
          <a:prstGeom prst="ellipse">
            <a:avLst/>
          </a:prstGeom>
          <a:solidFill>
            <a:srgbClr val="CFD6DE"/>
          </a:solidFill>
          <a:ln w="12700">
            <a:solidFill>
              <a:srgbClr val="CFD6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3" name="Connector 52"/>
          <p:cNvCxnSpPr/>
          <p:nvPr/>
        </p:nvCxnSpPr>
        <p:spPr>
          <a:xfrm flipV="1">
            <a:off x="6379845" y="4807268"/>
            <a:ext cx="66357" cy="60324"/>
          </a:xfrm>
          <a:prstGeom prst="line">
            <a:avLst/>
          </a:prstGeom>
          <a:ln w="25400">
            <a:solidFill>
              <a:srgbClr val="CFD6D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nector 53"/>
          <p:cNvCxnSpPr/>
          <p:nvPr/>
        </p:nvCxnSpPr>
        <p:spPr>
          <a:xfrm>
            <a:off x="6446202" y="4807268"/>
            <a:ext cx="48260" cy="48260"/>
          </a:xfrm>
          <a:prstGeom prst="line">
            <a:avLst/>
          </a:prstGeom>
          <a:ln w="25400">
            <a:solidFill>
              <a:srgbClr val="CFD6D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ctor 54"/>
          <p:cNvCxnSpPr/>
          <p:nvPr/>
        </p:nvCxnSpPr>
        <p:spPr>
          <a:xfrm flipV="1">
            <a:off x="6494462" y="4783138"/>
            <a:ext cx="60326" cy="72390"/>
          </a:xfrm>
          <a:prstGeom prst="line">
            <a:avLst/>
          </a:prstGeom>
          <a:ln w="25400">
            <a:solidFill>
              <a:srgbClr val="CFD6D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[layer3_visual_label]"/>
          <p:cNvSpPr txBox="1"/>
          <p:nvPr/>
        </p:nvSpPr>
        <p:spPr>
          <a:xfrm>
            <a:off x="6000750" y="5130800"/>
            <a:ext cx="9271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250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317500" y="5778500"/>
            <a:ext cx="6781800" cy="558800"/>
          </a:xfrm>
          <a:prstGeom prst="roundRect">
            <a:avLst>
              <a:gd name="adj" fmla="val 6000"/>
            </a:avLst>
          </a:prstGeom>
          <a:solidFill>
            <a:srgbClr val="F8FAFD"/>
          </a:solidFill>
          <a:ln w="12700">
            <a:solidFill>
              <a:srgbClr val="C8D5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317500" y="5778500"/>
            <a:ext cx="685800" cy="558800"/>
          </a:xfrm>
          <a:prstGeom prst="roundRect">
            <a:avLst>
              <a:gd name="adj" fmla="val 6000"/>
            </a:avLst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774700" y="5778500"/>
            <a:ext cx="228600" cy="55880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488950" y="5905500"/>
            <a:ext cx="266700" cy="266700"/>
          </a:xfrm>
          <a:prstGeom prst="ellipse">
            <a:avLst/>
          </a:prstGeom>
          <a:solidFill>
            <a:srgbClr val="FFFFFF"/>
          </a:solidFill>
          <a:ln w="2794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547624" y="5964174"/>
            <a:ext cx="149352" cy="149352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600964" y="6017514"/>
            <a:ext cx="42672" cy="4267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63" name="Connector 62"/>
          <p:cNvCxnSpPr/>
          <p:nvPr/>
        </p:nvCxnSpPr>
        <p:spPr>
          <a:xfrm flipV="1">
            <a:off x="654304" y="5918835"/>
            <a:ext cx="88011" cy="88011"/>
          </a:xfrm>
          <a:prstGeom prst="line">
            <a:avLst/>
          </a:prstGeom>
          <a:ln w="3556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ctor 63"/>
          <p:cNvCxnSpPr/>
          <p:nvPr/>
        </p:nvCxnSpPr>
        <p:spPr>
          <a:xfrm>
            <a:off x="710311" y="5918835"/>
            <a:ext cx="32004" cy="0"/>
          </a:xfrm>
          <a:prstGeom prst="line">
            <a:avLst/>
          </a:prstGeom>
          <a:ln w="2794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Connector 64"/>
          <p:cNvCxnSpPr/>
          <p:nvPr/>
        </p:nvCxnSpPr>
        <p:spPr>
          <a:xfrm>
            <a:off x="742315" y="5918835"/>
            <a:ext cx="0" cy="32004"/>
          </a:xfrm>
          <a:prstGeom prst="line">
            <a:avLst/>
          </a:prstGeom>
          <a:ln w="2794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[summary_label]"/>
          <p:cNvSpPr txBox="1"/>
          <p:nvPr/>
        </p:nvSpPr>
        <p:spPr>
          <a:xfrm>
            <a:off x="1130300" y="5867400"/>
            <a:ext cx="812800" cy="228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11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7" name="[summary_text]"/>
          <p:cNvSpPr txBox="1"/>
          <p:nvPr/>
        </p:nvSpPr>
        <p:spPr>
          <a:xfrm>
            <a:off x="1955800" y="5842000"/>
            <a:ext cx="48260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50" b="0">
                <a:solidFill>
                  <a:srgbClr val="1C24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8" name="Connector 67"/>
          <p:cNvCxnSpPr/>
          <p:nvPr/>
        </p:nvCxnSpPr>
        <p:spPr>
          <a:xfrm>
            <a:off x="7340600" y="1054100"/>
            <a:ext cx="0" cy="5461000"/>
          </a:xfrm>
          <a:prstGeom prst="line">
            <a:avLst/>
          </a:prstGeom>
          <a:ln w="12700">
            <a:solidFill>
              <a:srgbClr val="DCE4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ounded Rectangle 68"/>
          <p:cNvSpPr/>
          <p:nvPr/>
        </p:nvSpPr>
        <p:spPr>
          <a:xfrm>
            <a:off x="7467600" y="1054100"/>
            <a:ext cx="4419600" cy="41021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2700">
            <a:solidFill>
              <a:srgbClr val="DCE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Rounded Rectangle 69"/>
          <p:cNvSpPr/>
          <p:nvPr/>
        </p:nvSpPr>
        <p:spPr>
          <a:xfrm>
            <a:off x="7467600" y="1054100"/>
            <a:ext cx="4419600" cy="393700"/>
          </a:xfrm>
          <a:prstGeom prst="roundRect">
            <a:avLst>
              <a:gd name="adj" fmla="val 6000"/>
            </a:avLst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Rectangle 70"/>
          <p:cNvSpPr/>
          <p:nvPr/>
        </p:nvSpPr>
        <p:spPr>
          <a:xfrm>
            <a:off x="7467600" y="1270000"/>
            <a:ext cx="4419600" cy="177800"/>
          </a:xfrm>
          <a:prstGeom prst="rect">
            <a:avLst/>
          </a:prstGeom>
          <a:solidFill>
            <a:srgbClr val="0B2F86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[right_panel_title]"/>
          <p:cNvSpPr txBox="1"/>
          <p:nvPr/>
        </p:nvSpPr>
        <p:spPr>
          <a:xfrm>
            <a:off x="7467600" y="1117600"/>
            <a:ext cx="4419600" cy="2794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6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3" name="Rectangle 72"/>
          <p:cNvSpPr/>
          <p:nvPr/>
        </p:nvSpPr>
        <p:spPr>
          <a:xfrm>
            <a:off x="7607300" y="1676400"/>
            <a:ext cx="88900" cy="8890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[hyp1_label]"/>
          <p:cNvSpPr txBox="1"/>
          <p:nvPr/>
        </p:nvSpPr>
        <p:spPr>
          <a:xfrm>
            <a:off x="7797800" y="1619250"/>
            <a:ext cx="93980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1220" b="1">
                <a:solidFill>
                  <a:srgbClr val="123F9B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5" name="[hyp1_text]"/>
          <p:cNvSpPr txBox="1"/>
          <p:nvPr/>
        </p:nvSpPr>
        <p:spPr>
          <a:xfrm>
            <a:off x="8623300" y="1612900"/>
            <a:ext cx="31750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19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6" name="Rectangle 75"/>
          <p:cNvSpPr/>
          <p:nvPr/>
        </p:nvSpPr>
        <p:spPr>
          <a:xfrm>
            <a:off x="7607300" y="2298700"/>
            <a:ext cx="88900" cy="8890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[hyp2_label]"/>
          <p:cNvSpPr txBox="1"/>
          <p:nvPr/>
        </p:nvSpPr>
        <p:spPr>
          <a:xfrm>
            <a:off x="7797800" y="2241550"/>
            <a:ext cx="93980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1220" b="1">
                <a:solidFill>
                  <a:srgbClr val="123F9B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8" name="[hyp2_text]"/>
          <p:cNvSpPr txBox="1"/>
          <p:nvPr/>
        </p:nvSpPr>
        <p:spPr>
          <a:xfrm>
            <a:off x="8623300" y="2235200"/>
            <a:ext cx="31750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19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9" name="Rectangle 78"/>
          <p:cNvSpPr/>
          <p:nvPr/>
        </p:nvSpPr>
        <p:spPr>
          <a:xfrm>
            <a:off x="7607300" y="2921000"/>
            <a:ext cx="88900" cy="8890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[hyp3_label]"/>
          <p:cNvSpPr txBox="1"/>
          <p:nvPr/>
        </p:nvSpPr>
        <p:spPr>
          <a:xfrm>
            <a:off x="7797800" y="2863850"/>
            <a:ext cx="93980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1220" b="1">
                <a:solidFill>
                  <a:srgbClr val="123F9B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1" name="[hyp3_text]"/>
          <p:cNvSpPr txBox="1"/>
          <p:nvPr/>
        </p:nvSpPr>
        <p:spPr>
          <a:xfrm>
            <a:off x="8623300" y="2857500"/>
            <a:ext cx="31750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19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2" name="Rectangle 81"/>
          <p:cNvSpPr/>
          <p:nvPr/>
        </p:nvSpPr>
        <p:spPr>
          <a:xfrm>
            <a:off x="7607300" y="3543300"/>
            <a:ext cx="88900" cy="8890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[hyp4_label]"/>
          <p:cNvSpPr txBox="1"/>
          <p:nvPr/>
        </p:nvSpPr>
        <p:spPr>
          <a:xfrm>
            <a:off x="7797800" y="3486150"/>
            <a:ext cx="93980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1220" b="1">
                <a:solidFill>
                  <a:srgbClr val="123F9B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4" name="[hyp4_text]"/>
          <p:cNvSpPr txBox="1"/>
          <p:nvPr/>
        </p:nvSpPr>
        <p:spPr>
          <a:xfrm>
            <a:off x="8623300" y="3479800"/>
            <a:ext cx="31750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19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5" name="Rectangle 84"/>
          <p:cNvSpPr/>
          <p:nvPr/>
        </p:nvSpPr>
        <p:spPr>
          <a:xfrm>
            <a:off x="7607300" y="4165600"/>
            <a:ext cx="88900" cy="8890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[hyp5_label]"/>
          <p:cNvSpPr txBox="1"/>
          <p:nvPr/>
        </p:nvSpPr>
        <p:spPr>
          <a:xfrm>
            <a:off x="7797800" y="4108450"/>
            <a:ext cx="93980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1220" b="1">
                <a:solidFill>
                  <a:srgbClr val="123F9B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7" name="[hyp5_text]"/>
          <p:cNvSpPr txBox="1"/>
          <p:nvPr/>
        </p:nvSpPr>
        <p:spPr>
          <a:xfrm>
            <a:off x="8623300" y="4102100"/>
            <a:ext cx="31750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19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8" name="Rectangle 87"/>
          <p:cNvSpPr/>
          <p:nvPr/>
        </p:nvSpPr>
        <p:spPr>
          <a:xfrm>
            <a:off x="7607300" y="4787900"/>
            <a:ext cx="88900" cy="88900"/>
          </a:xfrm>
          <a:prstGeom prst="rect">
            <a:avLst/>
          </a:prstGeom>
          <a:solidFill>
            <a:srgbClr val="123F9B"/>
          </a:solidFill>
          <a:ln w="12700">
            <a:solidFill>
              <a:srgbClr val="123F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[hyp6_label]"/>
          <p:cNvSpPr txBox="1"/>
          <p:nvPr/>
        </p:nvSpPr>
        <p:spPr>
          <a:xfrm>
            <a:off x="7797800" y="4730750"/>
            <a:ext cx="93980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/>
            <a:r>
              <a:rPr lang="zh-CN" altLang="zh-CN" sz="1220" b="1">
                <a:solidFill>
                  <a:srgbClr val="123F9B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0" name="[hyp6_text]"/>
          <p:cNvSpPr txBox="1"/>
          <p:nvPr/>
        </p:nvSpPr>
        <p:spPr>
          <a:xfrm>
            <a:off x="8623300" y="4724400"/>
            <a:ext cx="31750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/>
            <a:r>
              <a:rPr lang="zh-CN" altLang="zh-CN" sz="1019" b="0">
                <a:solidFill>
                  <a:srgbClr val="3C465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7467600" y="5308600"/>
            <a:ext cx="2159000" cy="12065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5240">
            <a:solidFill>
              <a:srgbClr val="11A1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92" name="Connector 91"/>
          <p:cNvCxnSpPr/>
          <p:nvPr/>
        </p:nvCxnSpPr>
        <p:spPr>
          <a:xfrm flipV="1">
            <a:off x="7607300" y="5702300"/>
            <a:ext cx="177800" cy="158750"/>
          </a:xfrm>
          <a:prstGeom prst="line">
            <a:avLst/>
          </a:prstGeom>
          <a:ln w="50800">
            <a:solidFill>
              <a:srgbClr val="11A1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 92"/>
          <p:cNvCxnSpPr/>
          <p:nvPr/>
        </p:nvCxnSpPr>
        <p:spPr>
          <a:xfrm>
            <a:off x="7785100" y="5702300"/>
            <a:ext cx="114300" cy="69850"/>
          </a:xfrm>
          <a:prstGeom prst="line">
            <a:avLst/>
          </a:prstGeom>
          <a:ln w="50800">
            <a:solidFill>
              <a:srgbClr val="11A1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Connector 93"/>
          <p:cNvCxnSpPr/>
          <p:nvPr/>
        </p:nvCxnSpPr>
        <p:spPr>
          <a:xfrm flipV="1">
            <a:off x="7899400" y="5600700"/>
            <a:ext cx="203200" cy="171450"/>
          </a:xfrm>
          <a:prstGeom prst="line">
            <a:avLst/>
          </a:prstGeom>
          <a:ln w="50800">
            <a:solidFill>
              <a:srgbClr val="11A1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Connector 94"/>
          <p:cNvCxnSpPr/>
          <p:nvPr/>
        </p:nvCxnSpPr>
        <p:spPr>
          <a:xfrm>
            <a:off x="8001000" y="5600700"/>
            <a:ext cx="101600" cy="0"/>
          </a:xfrm>
          <a:prstGeom prst="line">
            <a:avLst/>
          </a:prstGeom>
          <a:ln w="50800">
            <a:solidFill>
              <a:srgbClr val="11A1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Connector 95"/>
          <p:cNvCxnSpPr/>
          <p:nvPr/>
        </p:nvCxnSpPr>
        <p:spPr>
          <a:xfrm>
            <a:off x="8102600" y="5600700"/>
            <a:ext cx="0" cy="101600"/>
          </a:xfrm>
          <a:prstGeom prst="line">
            <a:avLst/>
          </a:prstGeom>
          <a:ln w="50800">
            <a:solidFill>
              <a:srgbClr val="11A1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[metric1_title]"/>
          <p:cNvSpPr txBox="1"/>
          <p:nvPr/>
        </p:nvSpPr>
        <p:spPr>
          <a:xfrm>
            <a:off x="8077200" y="5473700"/>
            <a:ext cx="14478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/>
            <a:r>
              <a:rPr lang="zh-CN" altLang="zh-CN" sz="919" b="1">
                <a:solidFill>
                  <a:srgbClr val="11A1A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8" name="[metric1_value]"/>
          <p:cNvSpPr txBox="1"/>
          <p:nvPr/>
        </p:nvSpPr>
        <p:spPr>
          <a:xfrm>
            <a:off x="7594600" y="5803900"/>
            <a:ext cx="1905000" cy="368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/>
            <a:r>
              <a:rPr lang="zh-CN" altLang="zh-CN" sz="1900" b="1">
                <a:solidFill>
                  <a:srgbClr val="11A1A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9" name="[metric1_note]"/>
          <p:cNvSpPr txBox="1"/>
          <p:nvPr/>
        </p:nvSpPr>
        <p:spPr>
          <a:xfrm>
            <a:off x="7683500" y="6210300"/>
            <a:ext cx="1727200" cy="241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060" b="0">
                <a:solidFill>
                  <a:srgbClr val="1C24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9753600" y="5308600"/>
            <a:ext cx="2133600" cy="12065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5240">
            <a:solidFill>
              <a:srgbClr val="E978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Pentagon 100"/>
          <p:cNvSpPr/>
          <p:nvPr/>
        </p:nvSpPr>
        <p:spPr>
          <a:xfrm rot="10800000">
            <a:off x="9944100" y="5524500"/>
            <a:ext cx="342900" cy="393700"/>
          </a:xfrm>
          <a:prstGeom prst="homePlate">
            <a:avLst/>
          </a:prstGeom>
          <a:noFill/>
          <a:ln w="27940">
            <a:solidFill>
              <a:srgbClr val="E978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TextBox 101"/>
          <p:cNvSpPr txBox="1"/>
          <p:nvPr/>
        </p:nvSpPr>
        <p:spPr>
          <a:xfrm>
            <a:off x="10020300" y="5588000"/>
            <a:ext cx="215900" cy="317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800" b="1">
                <a:solidFill>
                  <a:srgbClr val="E97800"/>
                </a:solidFill>
                <a:latin typeface="微软雅黑"/>
                <a:ea typeface="微软雅黑"/>
                <a:cs typeface="微软雅黑"/>
              </a:rPr>
              <a:t>!</a:t>
            </a:r>
          </a:p>
        </p:txBody>
      </p:sp>
      <p:sp>
        <p:nvSpPr>
          <p:cNvPr id="103" name="[metric2_title]"/>
          <p:cNvSpPr txBox="1"/>
          <p:nvPr/>
        </p:nvSpPr>
        <p:spPr>
          <a:xfrm>
            <a:off x="10363200" y="5473700"/>
            <a:ext cx="14224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/>
            <a:r>
              <a:rPr lang="zh-CN" altLang="zh-CN" sz="919" b="1">
                <a:solidFill>
                  <a:srgbClr val="E978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4" name="[metric2_value]"/>
          <p:cNvSpPr txBox="1"/>
          <p:nvPr/>
        </p:nvSpPr>
        <p:spPr>
          <a:xfrm>
            <a:off x="9880600" y="5803900"/>
            <a:ext cx="1879600" cy="368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/>
            <a:r>
              <a:rPr lang="zh-CN" altLang="zh-CN" sz="1900" b="1">
                <a:solidFill>
                  <a:srgbClr val="E978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5" name="[metric2_note]"/>
          <p:cNvSpPr txBox="1"/>
          <p:nvPr/>
        </p:nvSpPr>
        <p:spPr>
          <a:xfrm>
            <a:off x="9969500" y="6210300"/>
            <a:ext cx="1701800" cy="241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/>
            <a:r>
              <a:rPr lang="zh-CN" altLang="zh-CN" sz="1060" b="0">
                <a:solidFill>
                  <a:srgbClr val="1C24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