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50800" cy="292100"/>
          </a:xfrm>
          <a:prstGeom prst="rect">
            <a:avLst/>
          </a:prstGeom>
          <a:solidFill>
            <a:srgbClr val="B80606"/>
          </a:solidFill>
          <a:ln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06400" y="165100"/>
            <a:ext cx="266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路线规划 / 阶段门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292100"/>
            <a:ext cx="9144000" cy="431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62000"/>
            <a:ext cx="95250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41400"/>
            <a:ext cx="116459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17500" y="1714500"/>
            <a:ext cx="2000250" cy="317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444500" y="1866900"/>
            <a:ext cx="444500" cy="3683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69900" y="1898650"/>
            <a:ext cx="393700" cy="304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</p:sp>
      <p:sp>
        <p:nvSpPr>
          <p:cNvPr id="10" name="[stage1_title]"/>
          <p:cNvSpPr txBox="1"/>
          <p:nvPr/>
        </p:nvSpPr>
        <p:spPr>
          <a:xfrm>
            <a:off x="1003300" y="1879600"/>
            <a:ext cx="118745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495300" y="2362200"/>
            <a:ext cx="164465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5300" y="2501900"/>
            <a:ext cx="19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▣</a:t>
            </a:r>
          </a:p>
        </p:txBody>
      </p:sp>
      <p:sp>
        <p:nvSpPr>
          <p:cNvPr id="13" name="[stage1_date]"/>
          <p:cNvSpPr txBox="1"/>
          <p:nvPr/>
        </p:nvSpPr>
        <p:spPr>
          <a:xfrm>
            <a:off x="736600" y="2489200"/>
            <a:ext cx="1428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4" name="[stage1_body]"/>
          <p:cNvSpPr txBox="1"/>
          <p:nvPr/>
        </p:nvSpPr>
        <p:spPr>
          <a:xfrm>
            <a:off x="533400" y="2806700"/>
            <a:ext cx="156845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15" name="Picture 14" descr="stage1_visual_defau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403600"/>
            <a:ext cx="1638300" cy="965200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546100" y="4394200"/>
            <a:ext cx="1543050" cy="2921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46100" y="4394200"/>
            <a:ext cx="457200" cy="2921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6900" y="4413250"/>
            <a:ext cx="3556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KPI</a:t>
            </a:r>
          </a:p>
        </p:txBody>
      </p:sp>
      <p:sp>
        <p:nvSpPr>
          <p:cNvPr id="19" name="[stage1_kpi]"/>
          <p:cNvSpPr txBox="1"/>
          <p:nvPr/>
        </p:nvSpPr>
        <p:spPr>
          <a:xfrm>
            <a:off x="1028700" y="4457700"/>
            <a:ext cx="121285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2463800" y="2819400"/>
            <a:ext cx="279400" cy="0"/>
          </a:xfrm>
          <a:prstGeom prst="line">
            <a:avLst/>
          </a:prstGeom>
          <a:ln w="533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33600" y="1358900"/>
            <a:ext cx="977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阶段评审 Gate 1</a:t>
            </a:r>
          </a:p>
        </p:txBody>
      </p:sp>
      <p:sp>
        <p:nvSpPr>
          <p:cNvPr id="22" name="Oval 21"/>
          <p:cNvSpPr/>
          <p:nvPr/>
        </p:nvSpPr>
        <p:spPr>
          <a:xfrm>
            <a:off x="2413000" y="1587500"/>
            <a:ext cx="266700" cy="266700"/>
          </a:xfrm>
          <a:prstGeom prst="ellipse">
            <a:avLst/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438400" y="15875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870200" y="1714500"/>
            <a:ext cx="2000250" cy="317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2997200" y="1866900"/>
            <a:ext cx="444500" cy="3683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022600" y="1898650"/>
            <a:ext cx="393700" cy="304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02</a:t>
            </a:r>
          </a:p>
        </p:txBody>
      </p:sp>
      <p:sp>
        <p:nvSpPr>
          <p:cNvPr id="27" name="[stage2_title]"/>
          <p:cNvSpPr txBox="1"/>
          <p:nvPr/>
        </p:nvSpPr>
        <p:spPr>
          <a:xfrm>
            <a:off x="3556000" y="1879600"/>
            <a:ext cx="118745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3048000" y="2362200"/>
            <a:ext cx="164465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048000" y="2501900"/>
            <a:ext cx="19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▣</a:t>
            </a:r>
          </a:p>
        </p:txBody>
      </p:sp>
      <p:sp>
        <p:nvSpPr>
          <p:cNvPr id="30" name="[stage2_date]"/>
          <p:cNvSpPr txBox="1"/>
          <p:nvPr/>
        </p:nvSpPr>
        <p:spPr>
          <a:xfrm>
            <a:off x="3289300" y="2489200"/>
            <a:ext cx="1428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1" name="[stage2_body]"/>
          <p:cNvSpPr txBox="1"/>
          <p:nvPr/>
        </p:nvSpPr>
        <p:spPr>
          <a:xfrm>
            <a:off x="3086100" y="2806700"/>
            <a:ext cx="156845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32" name="Picture 31" descr="stage2_visual_defaul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3403600"/>
            <a:ext cx="1574800" cy="965200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>
            <a:off x="3098800" y="4394200"/>
            <a:ext cx="1543050" cy="2921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3098800" y="4394200"/>
            <a:ext cx="457200" cy="2921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149600" y="4413250"/>
            <a:ext cx="3556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KPI</a:t>
            </a:r>
          </a:p>
        </p:txBody>
      </p:sp>
      <p:sp>
        <p:nvSpPr>
          <p:cNvPr id="36" name="[stage2_kpi]"/>
          <p:cNvSpPr txBox="1"/>
          <p:nvPr/>
        </p:nvSpPr>
        <p:spPr>
          <a:xfrm>
            <a:off x="3581400" y="4457700"/>
            <a:ext cx="121285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876800" y="2819400"/>
            <a:ext cx="279400" cy="0"/>
          </a:xfrm>
          <a:prstGeom prst="line">
            <a:avLst/>
          </a:prstGeom>
          <a:ln w="533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546600" y="1358900"/>
            <a:ext cx="977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阶段评审 Gate 2</a:t>
            </a:r>
          </a:p>
        </p:txBody>
      </p:sp>
      <p:sp>
        <p:nvSpPr>
          <p:cNvPr id="39" name="Oval 38"/>
          <p:cNvSpPr/>
          <p:nvPr/>
        </p:nvSpPr>
        <p:spPr>
          <a:xfrm>
            <a:off x="4826000" y="1587500"/>
            <a:ext cx="266700" cy="266700"/>
          </a:xfrm>
          <a:prstGeom prst="ellipse">
            <a:avLst/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851400" y="15875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283200" y="1714500"/>
            <a:ext cx="2000250" cy="317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5410200" y="1866900"/>
            <a:ext cx="444500" cy="3683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435600" y="1898650"/>
            <a:ext cx="393700" cy="304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03</a:t>
            </a:r>
          </a:p>
        </p:txBody>
      </p:sp>
      <p:sp>
        <p:nvSpPr>
          <p:cNvPr id="44" name="[stage3_title]"/>
          <p:cNvSpPr txBox="1"/>
          <p:nvPr/>
        </p:nvSpPr>
        <p:spPr>
          <a:xfrm>
            <a:off x="5969000" y="1879600"/>
            <a:ext cx="118745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5461000" y="2362200"/>
            <a:ext cx="164465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461000" y="2501900"/>
            <a:ext cx="19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▣</a:t>
            </a:r>
          </a:p>
        </p:txBody>
      </p:sp>
      <p:sp>
        <p:nvSpPr>
          <p:cNvPr id="47" name="[stage3_date]"/>
          <p:cNvSpPr txBox="1"/>
          <p:nvPr/>
        </p:nvSpPr>
        <p:spPr>
          <a:xfrm>
            <a:off x="5702300" y="2489200"/>
            <a:ext cx="142875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8" name="[stage3_body]"/>
          <p:cNvSpPr txBox="1"/>
          <p:nvPr/>
        </p:nvSpPr>
        <p:spPr>
          <a:xfrm>
            <a:off x="5499100" y="2806700"/>
            <a:ext cx="156845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49" name="Picture 48" descr="stage3_visual_defau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700" y="3403600"/>
            <a:ext cx="1574800" cy="965200"/>
          </a:xfrm>
          <a:prstGeom prst="rect">
            <a:avLst/>
          </a:prstGeom>
        </p:spPr>
      </p:pic>
      <p:sp>
        <p:nvSpPr>
          <p:cNvPr id="50" name="Rounded Rectangle 49"/>
          <p:cNvSpPr/>
          <p:nvPr/>
        </p:nvSpPr>
        <p:spPr>
          <a:xfrm>
            <a:off x="5511800" y="4394200"/>
            <a:ext cx="1543050" cy="2921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ounded Rectangle 50"/>
          <p:cNvSpPr/>
          <p:nvPr/>
        </p:nvSpPr>
        <p:spPr>
          <a:xfrm>
            <a:off x="5511800" y="4394200"/>
            <a:ext cx="457200" cy="2921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562600" y="4413250"/>
            <a:ext cx="3556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KPI</a:t>
            </a:r>
          </a:p>
        </p:txBody>
      </p:sp>
      <p:sp>
        <p:nvSpPr>
          <p:cNvPr id="53" name="[stage3_kpi]"/>
          <p:cNvSpPr txBox="1"/>
          <p:nvPr/>
        </p:nvSpPr>
        <p:spPr>
          <a:xfrm>
            <a:off x="5994400" y="4457700"/>
            <a:ext cx="121285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54" name="Connector 53"/>
          <p:cNvCxnSpPr/>
          <p:nvPr/>
        </p:nvCxnSpPr>
        <p:spPr>
          <a:xfrm>
            <a:off x="7302500" y="2819400"/>
            <a:ext cx="279400" cy="0"/>
          </a:xfrm>
          <a:prstGeom prst="line">
            <a:avLst/>
          </a:prstGeom>
          <a:ln w="533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972300" y="1358900"/>
            <a:ext cx="977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阶段评审 Gate 3</a:t>
            </a:r>
          </a:p>
        </p:txBody>
      </p:sp>
      <p:sp>
        <p:nvSpPr>
          <p:cNvPr id="56" name="Oval 55"/>
          <p:cNvSpPr/>
          <p:nvPr/>
        </p:nvSpPr>
        <p:spPr>
          <a:xfrm>
            <a:off x="7251700" y="1587500"/>
            <a:ext cx="266700" cy="266700"/>
          </a:xfrm>
          <a:prstGeom prst="ellipse">
            <a:avLst/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7277100" y="15875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7708900" y="1714500"/>
            <a:ext cx="1587500" cy="317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ounded Rectangle 58"/>
          <p:cNvSpPr/>
          <p:nvPr/>
        </p:nvSpPr>
        <p:spPr>
          <a:xfrm>
            <a:off x="7835900" y="1866900"/>
            <a:ext cx="444500" cy="3683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7861300" y="1898650"/>
            <a:ext cx="393700" cy="304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04</a:t>
            </a:r>
          </a:p>
        </p:txBody>
      </p:sp>
      <p:sp>
        <p:nvSpPr>
          <p:cNvPr id="61" name="[stage4_title]"/>
          <p:cNvSpPr txBox="1"/>
          <p:nvPr/>
        </p:nvSpPr>
        <p:spPr>
          <a:xfrm>
            <a:off x="8318500" y="1879600"/>
            <a:ext cx="8509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2" name="Connector 61"/>
          <p:cNvCxnSpPr/>
          <p:nvPr/>
        </p:nvCxnSpPr>
        <p:spPr>
          <a:xfrm>
            <a:off x="7886700" y="2362200"/>
            <a:ext cx="12319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886700" y="2501900"/>
            <a:ext cx="19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▣</a:t>
            </a:r>
          </a:p>
        </p:txBody>
      </p:sp>
      <p:sp>
        <p:nvSpPr>
          <p:cNvPr id="64" name="[stage4_date]"/>
          <p:cNvSpPr txBox="1"/>
          <p:nvPr/>
        </p:nvSpPr>
        <p:spPr>
          <a:xfrm>
            <a:off x="8128000" y="2489200"/>
            <a:ext cx="1016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5" name="[stage4_body]"/>
          <p:cNvSpPr txBox="1"/>
          <p:nvPr/>
        </p:nvSpPr>
        <p:spPr>
          <a:xfrm>
            <a:off x="7924800" y="2806700"/>
            <a:ext cx="1155700" cy="5715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66" name="Picture 65" descr="stage4_visual_defau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300" y="3403600"/>
            <a:ext cx="1346200" cy="965200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7937500" y="4394200"/>
            <a:ext cx="1130300" cy="2921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Rounded Rectangle 67"/>
          <p:cNvSpPr/>
          <p:nvPr/>
        </p:nvSpPr>
        <p:spPr>
          <a:xfrm>
            <a:off x="7937500" y="4394200"/>
            <a:ext cx="457200" cy="2921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7988300" y="4413250"/>
            <a:ext cx="3556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KPI</a:t>
            </a:r>
          </a:p>
        </p:txBody>
      </p:sp>
      <p:sp>
        <p:nvSpPr>
          <p:cNvPr id="70" name="[stage4_kpi]"/>
          <p:cNvSpPr txBox="1"/>
          <p:nvPr/>
        </p:nvSpPr>
        <p:spPr>
          <a:xfrm>
            <a:off x="8369300" y="4457700"/>
            <a:ext cx="8509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461500" y="1295400"/>
            <a:ext cx="2438400" cy="18669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ounded Rectangle 71"/>
          <p:cNvSpPr/>
          <p:nvPr/>
        </p:nvSpPr>
        <p:spPr>
          <a:xfrm>
            <a:off x="9461500" y="1295400"/>
            <a:ext cx="2438400" cy="330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ectangle 72"/>
          <p:cNvSpPr/>
          <p:nvPr/>
        </p:nvSpPr>
        <p:spPr>
          <a:xfrm>
            <a:off x="9461500" y="1524000"/>
            <a:ext cx="2438400" cy="1016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4" name="Picture 73" descr="resource_header_icon_defau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5800" y="1339850"/>
            <a:ext cx="317500" cy="222250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9931400" y="1339850"/>
            <a:ext cx="1143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资源约束</a:t>
            </a:r>
          </a:p>
        </p:txBody>
      </p:sp>
      <p:cxnSp>
        <p:nvCxnSpPr>
          <p:cNvPr id="76" name="Connector 75"/>
          <p:cNvCxnSpPr/>
          <p:nvPr/>
        </p:nvCxnSpPr>
        <p:spPr>
          <a:xfrm>
            <a:off x="9639300" y="20193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677400" y="1714500"/>
            <a:ext cx="2286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78" name="[res1_title]"/>
          <p:cNvSpPr txBox="1"/>
          <p:nvPr/>
        </p:nvSpPr>
        <p:spPr>
          <a:xfrm>
            <a:off x="9944100" y="1739900"/>
            <a:ext cx="558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9" name="[res1_body]"/>
          <p:cNvSpPr txBox="1"/>
          <p:nvPr/>
        </p:nvSpPr>
        <p:spPr>
          <a:xfrm>
            <a:off x="10541000" y="1739900"/>
            <a:ext cx="1206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0" name="Connector 79"/>
          <p:cNvCxnSpPr/>
          <p:nvPr/>
        </p:nvCxnSpPr>
        <p:spPr>
          <a:xfrm>
            <a:off x="9639300" y="23622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9677400" y="2057400"/>
            <a:ext cx="2286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82" name="[res2_title]"/>
          <p:cNvSpPr txBox="1"/>
          <p:nvPr/>
        </p:nvSpPr>
        <p:spPr>
          <a:xfrm>
            <a:off x="9944100" y="2082800"/>
            <a:ext cx="558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3" name="[res2_body]"/>
          <p:cNvSpPr txBox="1"/>
          <p:nvPr/>
        </p:nvSpPr>
        <p:spPr>
          <a:xfrm>
            <a:off x="10541000" y="2082800"/>
            <a:ext cx="1206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4" name="Connector 83"/>
          <p:cNvCxnSpPr/>
          <p:nvPr/>
        </p:nvCxnSpPr>
        <p:spPr>
          <a:xfrm>
            <a:off x="9639300" y="27051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9677400" y="2400300"/>
            <a:ext cx="2286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86" name="[res3_title]"/>
          <p:cNvSpPr txBox="1"/>
          <p:nvPr/>
        </p:nvSpPr>
        <p:spPr>
          <a:xfrm>
            <a:off x="9944100" y="2425700"/>
            <a:ext cx="558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7" name="[res3_body]"/>
          <p:cNvSpPr txBox="1"/>
          <p:nvPr/>
        </p:nvSpPr>
        <p:spPr>
          <a:xfrm>
            <a:off x="10541000" y="2425700"/>
            <a:ext cx="1206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8" name="Connector 87"/>
          <p:cNvCxnSpPr/>
          <p:nvPr/>
        </p:nvCxnSpPr>
        <p:spPr>
          <a:xfrm>
            <a:off x="9639300" y="30480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77400" y="2743200"/>
            <a:ext cx="2286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90" name="[res4_title]"/>
          <p:cNvSpPr txBox="1"/>
          <p:nvPr/>
        </p:nvSpPr>
        <p:spPr>
          <a:xfrm>
            <a:off x="9944100" y="2768600"/>
            <a:ext cx="5588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1" name="[res4_body]"/>
          <p:cNvSpPr txBox="1"/>
          <p:nvPr/>
        </p:nvSpPr>
        <p:spPr>
          <a:xfrm>
            <a:off x="10541000" y="2768600"/>
            <a:ext cx="1206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9461500" y="3238500"/>
            <a:ext cx="2438400" cy="181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Rounded Rectangle 92"/>
          <p:cNvSpPr/>
          <p:nvPr/>
        </p:nvSpPr>
        <p:spPr>
          <a:xfrm>
            <a:off x="9461500" y="3238500"/>
            <a:ext cx="2438400" cy="3302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889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Rectangle 93"/>
          <p:cNvSpPr/>
          <p:nvPr/>
        </p:nvSpPr>
        <p:spPr>
          <a:xfrm>
            <a:off x="9461500" y="3467100"/>
            <a:ext cx="2438400" cy="101600"/>
          </a:xfrm>
          <a:prstGeom prst="rect">
            <a:avLst/>
          </a:prstGeom>
          <a:solidFill>
            <a:srgbClr val="B80606"/>
          </a:solidFill>
          <a:ln w="635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5" name="Picture 94" descr="risk_header_icon_defau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75800" y="3340100"/>
            <a:ext cx="317500" cy="279400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9931400" y="3282950"/>
            <a:ext cx="1143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关键风险</a:t>
            </a:r>
          </a:p>
        </p:txBody>
      </p:sp>
      <p:cxnSp>
        <p:nvCxnSpPr>
          <p:cNvPr id="97" name="Connector 96"/>
          <p:cNvCxnSpPr/>
          <p:nvPr/>
        </p:nvCxnSpPr>
        <p:spPr>
          <a:xfrm>
            <a:off x="9639300" y="39497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9677400" y="36576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99" name="[risk1_title]"/>
          <p:cNvSpPr txBox="1"/>
          <p:nvPr/>
        </p:nvSpPr>
        <p:spPr>
          <a:xfrm>
            <a:off x="9944100" y="3683000"/>
            <a:ext cx="558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0" name="[risk1_body]"/>
          <p:cNvSpPr txBox="1"/>
          <p:nvPr/>
        </p:nvSpPr>
        <p:spPr>
          <a:xfrm>
            <a:off x="10541000" y="3683000"/>
            <a:ext cx="1206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01" name="Connector 100"/>
          <p:cNvCxnSpPr/>
          <p:nvPr/>
        </p:nvCxnSpPr>
        <p:spPr>
          <a:xfrm>
            <a:off x="9639300" y="42926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9677400" y="40005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103" name="[risk2_title]"/>
          <p:cNvSpPr txBox="1"/>
          <p:nvPr/>
        </p:nvSpPr>
        <p:spPr>
          <a:xfrm>
            <a:off x="9944100" y="4025900"/>
            <a:ext cx="558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4" name="[risk2_body]"/>
          <p:cNvSpPr txBox="1"/>
          <p:nvPr/>
        </p:nvSpPr>
        <p:spPr>
          <a:xfrm>
            <a:off x="10541000" y="4025900"/>
            <a:ext cx="1206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05" name="Connector 104"/>
          <p:cNvCxnSpPr/>
          <p:nvPr/>
        </p:nvCxnSpPr>
        <p:spPr>
          <a:xfrm>
            <a:off x="9639300" y="46355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9677400" y="43434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107" name="[risk3_title]"/>
          <p:cNvSpPr txBox="1"/>
          <p:nvPr/>
        </p:nvSpPr>
        <p:spPr>
          <a:xfrm>
            <a:off x="9944100" y="4368800"/>
            <a:ext cx="558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8" name="[risk3_body]"/>
          <p:cNvSpPr txBox="1"/>
          <p:nvPr/>
        </p:nvSpPr>
        <p:spPr>
          <a:xfrm>
            <a:off x="10541000" y="4368800"/>
            <a:ext cx="1206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09" name="Connector 108"/>
          <p:cNvCxnSpPr/>
          <p:nvPr/>
        </p:nvCxnSpPr>
        <p:spPr>
          <a:xfrm>
            <a:off x="9639300" y="4978400"/>
            <a:ext cx="21336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9677400" y="4686300"/>
            <a:ext cx="2286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○</a:t>
            </a:r>
          </a:p>
        </p:txBody>
      </p:sp>
      <p:sp>
        <p:nvSpPr>
          <p:cNvPr id="111" name="[risk4_title]"/>
          <p:cNvSpPr txBox="1"/>
          <p:nvPr/>
        </p:nvSpPr>
        <p:spPr>
          <a:xfrm>
            <a:off x="9944100" y="4711700"/>
            <a:ext cx="558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2" name="[risk4_body]"/>
          <p:cNvSpPr txBox="1"/>
          <p:nvPr/>
        </p:nvSpPr>
        <p:spPr>
          <a:xfrm>
            <a:off x="10541000" y="4711700"/>
            <a:ext cx="1206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241300" y="5346700"/>
            <a:ext cx="11709400" cy="1257300"/>
          </a:xfrm>
          <a:prstGeom prst="roundRect">
            <a:avLst>
              <a:gd name="adj" fmla="val 5000"/>
            </a:avLst>
          </a:prstGeom>
          <a:solidFill>
            <a:srgbClr val="01254D"/>
          </a:solidFill>
          <a:ln w="10160">
            <a:solidFill>
              <a:srgbClr val="0125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14" name="Picture 113" descr="bottom_goal_icon_defau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400" y="5486400"/>
            <a:ext cx="723900" cy="774700"/>
          </a:xfrm>
          <a:prstGeom prst="rect">
            <a:avLst/>
          </a:prstGeom>
        </p:spPr>
      </p:pic>
      <p:sp>
        <p:nvSpPr>
          <p:cNvPr id="115" name="[summary_title]"/>
          <p:cNvSpPr txBox="1"/>
          <p:nvPr/>
        </p:nvSpPr>
        <p:spPr>
          <a:xfrm>
            <a:off x="1257300" y="5486400"/>
            <a:ext cx="23495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6" name="[summary_body]"/>
          <p:cNvSpPr txBox="1"/>
          <p:nvPr/>
        </p:nvSpPr>
        <p:spPr>
          <a:xfrm>
            <a:off x="1257300" y="5829300"/>
            <a:ext cx="2476500" cy="431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17" name="Connector 116"/>
          <p:cNvCxnSpPr/>
          <p:nvPr/>
        </p:nvCxnSpPr>
        <p:spPr>
          <a:xfrm>
            <a:off x="4191000" y="5575300"/>
            <a:ext cx="0" cy="8255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 117"/>
          <p:cNvCxnSpPr/>
          <p:nvPr/>
        </p:nvCxnSpPr>
        <p:spPr>
          <a:xfrm>
            <a:off x="6604000" y="5575300"/>
            <a:ext cx="0" cy="8255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Connector 118"/>
          <p:cNvCxnSpPr/>
          <p:nvPr/>
        </p:nvCxnSpPr>
        <p:spPr>
          <a:xfrm>
            <a:off x="9067800" y="5575300"/>
            <a:ext cx="0" cy="8255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0" name="Picture 119" descr="bottom_metric1_icon_defaul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2300" y="5613400"/>
            <a:ext cx="698500" cy="647700"/>
          </a:xfrm>
          <a:prstGeom prst="rect">
            <a:avLst/>
          </a:prstGeom>
        </p:spPr>
      </p:pic>
      <p:sp>
        <p:nvSpPr>
          <p:cNvPr id="121" name="[metric1_title]"/>
          <p:cNvSpPr txBox="1"/>
          <p:nvPr/>
        </p:nvSpPr>
        <p:spPr>
          <a:xfrm>
            <a:off x="5245100" y="5524500"/>
            <a:ext cx="146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2" name="[metric1_value]"/>
          <p:cNvSpPr txBox="1"/>
          <p:nvPr/>
        </p:nvSpPr>
        <p:spPr>
          <a:xfrm>
            <a:off x="5245100" y="5791200"/>
            <a:ext cx="1460500" cy="330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3" name="[metric1_note]"/>
          <p:cNvSpPr txBox="1"/>
          <p:nvPr/>
        </p:nvSpPr>
        <p:spPr>
          <a:xfrm>
            <a:off x="5245100" y="6134100"/>
            <a:ext cx="1460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124" name="Picture 123" descr="bottom_metric2_icon_defau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0700" y="5613400"/>
            <a:ext cx="698500" cy="647700"/>
          </a:xfrm>
          <a:prstGeom prst="rect">
            <a:avLst/>
          </a:prstGeom>
        </p:spPr>
      </p:pic>
      <p:sp>
        <p:nvSpPr>
          <p:cNvPr id="125" name="[metric2_title]"/>
          <p:cNvSpPr txBox="1"/>
          <p:nvPr/>
        </p:nvSpPr>
        <p:spPr>
          <a:xfrm>
            <a:off x="7683500" y="5524500"/>
            <a:ext cx="146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6" name="[metric2_value]"/>
          <p:cNvSpPr txBox="1"/>
          <p:nvPr/>
        </p:nvSpPr>
        <p:spPr>
          <a:xfrm>
            <a:off x="7683500" y="5791200"/>
            <a:ext cx="1460500" cy="330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7" name="[metric2_note]"/>
          <p:cNvSpPr txBox="1"/>
          <p:nvPr/>
        </p:nvSpPr>
        <p:spPr>
          <a:xfrm>
            <a:off x="7683500" y="6134100"/>
            <a:ext cx="1460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pic>
        <p:nvPicPr>
          <p:cNvPr id="128" name="Picture 127" descr="bottom_metric3_icon_default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71000" y="5613400"/>
            <a:ext cx="698500" cy="647700"/>
          </a:xfrm>
          <a:prstGeom prst="rect">
            <a:avLst/>
          </a:prstGeom>
        </p:spPr>
      </p:pic>
      <p:sp>
        <p:nvSpPr>
          <p:cNvPr id="129" name="[metric3_title]"/>
          <p:cNvSpPr txBox="1"/>
          <p:nvPr/>
        </p:nvSpPr>
        <p:spPr>
          <a:xfrm>
            <a:off x="10083800" y="5524500"/>
            <a:ext cx="1460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0" name="[metric3_value]"/>
          <p:cNvSpPr txBox="1"/>
          <p:nvPr/>
        </p:nvSpPr>
        <p:spPr>
          <a:xfrm>
            <a:off x="10083800" y="5791200"/>
            <a:ext cx="1460500" cy="330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1" name="[metric3_note]"/>
          <p:cNvSpPr txBox="1"/>
          <p:nvPr/>
        </p:nvSpPr>
        <p:spPr>
          <a:xfrm>
            <a:off x="10083800" y="6134100"/>
            <a:ext cx="1460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