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50800" cy="292100"/>
          </a:xfrm>
          <a:prstGeom prst="rect">
            <a:avLst/>
          </a:prstGeom>
          <a:solidFill>
            <a:srgbClr val="B80606"/>
          </a:solidFill>
          <a:ln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06400" y="165100"/>
            <a:ext cx="2667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5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证据闭环 / 结论验证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292100"/>
            <a:ext cx="9144000" cy="431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5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62000"/>
            <a:ext cx="95250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5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41400"/>
            <a:ext cx="116459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brand_logo_defau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0" y="304800"/>
            <a:ext cx="1346200" cy="3175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41300" y="1193800"/>
            <a:ext cx="6731000" cy="1219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393700" y="1333500"/>
            <a:ext cx="609600" cy="5461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19100" y="1365250"/>
            <a:ext cx="558800" cy="482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</p:sp>
      <p:sp>
        <p:nvSpPr>
          <p:cNvPr id="11" name="[ev1_title]"/>
          <p:cNvSpPr txBox="1"/>
          <p:nvPr/>
        </p:nvSpPr>
        <p:spPr>
          <a:xfrm>
            <a:off x="1193800" y="1358900"/>
            <a:ext cx="2921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" name="[ev1_body]"/>
          <p:cNvSpPr txBox="1"/>
          <p:nvPr/>
        </p:nvSpPr>
        <p:spPr>
          <a:xfrm>
            <a:off x="1193800" y="1676400"/>
            <a:ext cx="2933700" cy="4699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" name="[ev1_chart_title]"/>
          <p:cNvSpPr txBox="1"/>
          <p:nvPr/>
        </p:nvSpPr>
        <p:spPr>
          <a:xfrm>
            <a:off x="4432300" y="1352550"/>
            <a:ext cx="2159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318000" y="1536700"/>
            <a:ext cx="2413000" cy="711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395722" y="1743710"/>
            <a:ext cx="257556" cy="17830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6" name="Connector 15"/>
          <p:cNvCxnSpPr/>
          <p:nvPr/>
        </p:nvCxnSpPr>
        <p:spPr>
          <a:xfrm flipV="1">
            <a:off x="5440299" y="1808099"/>
            <a:ext cx="59436" cy="59436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499735" y="1808099"/>
            <a:ext cx="54483" cy="44577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5554218" y="1783334"/>
            <a:ext cx="59436" cy="69342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06900" y="1981200"/>
            <a:ext cx="22352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图表占位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41300" y="2603500"/>
            <a:ext cx="6731000" cy="1219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393700" y="2743200"/>
            <a:ext cx="609600" cy="5461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19100" y="2774950"/>
            <a:ext cx="558800" cy="482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02</a:t>
            </a:r>
          </a:p>
        </p:txBody>
      </p:sp>
      <p:sp>
        <p:nvSpPr>
          <p:cNvPr id="23" name="[ev2_title]"/>
          <p:cNvSpPr txBox="1"/>
          <p:nvPr/>
        </p:nvSpPr>
        <p:spPr>
          <a:xfrm>
            <a:off x="1193800" y="2768600"/>
            <a:ext cx="2921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4" name="[ev2_body]"/>
          <p:cNvSpPr txBox="1"/>
          <p:nvPr/>
        </p:nvSpPr>
        <p:spPr>
          <a:xfrm>
            <a:off x="1193800" y="3086100"/>
            <a:ext cx="2933700" cy="4699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5" name="[ev2_chart_title]"/>
          <p:cNvSpPr txBox="1"/>
          <p:nvPr/>
        </p:nvSpPr>
        <p:spPr>
          <a:xfrm>
            <a:off x="4432300" y="2762250"/>
            <a:ext cx="2159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318000" y="2946400"/>
            <a:ext cx="2413000" cy="711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395722" y="3153410"/>
            <a:ext cx="257556" cy="17830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8" name="Connector 27"/>
          <p:cNvCxnSpPr/>
          <p:nvPr/>
        </p:nvCxnSpPr>
        <p:spPr>
          <a:xfrm flipV="1">
            <a:off x="5440299" y="3217799"/>
            <a:ext cx="59436" cy="59436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499735" y="3217799"/>
            <a:ext cx="54483" cy="44577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 flipV="1">
            <a:off x="5554218" y="3193034"/>
            <a:ext cx="59436" cy="69342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06900" y="3390900"/>
            <a:ext cx="22352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图表占位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41300" y="4013200"/>
            <a:ext cx="6731000" cy="1219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393700" y="4152900"/>
            <a:ext cx="609600" cy="5461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19100" y="4184650"/>
            <a:ext cx="558800" cy="482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03</a:t>
            </a:r>
          </a:p>
        </p:txBody>
      </p:sp>
      <p:sp>
        <p:nvSpPr>
          <p:cNvPr id="35" name="[ev3_title]"/>
          <p:cNvSpPr txBox="1"/>
          <p:nvPr/>
        </p:nvSpPr>
        <p:spPr>
          <a:xfrm>
            <a:off x="1193800" y="4178300"/>
            <a:ext cx="2921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6" name="[ev3_body]"/>
          <p:cNvSpPr txBox="1"/>
          <p:nvPr/>
        </p:nvSpPr>
        <p:spPr>
          <a:xfrm>
            <a:off x="1193800" y="4495800"/>
            <a:ext cx="2933700" cy="4699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7" name="[ev3_chart_title]"/>
          <p:cNvSpPr txBox="1"/>
          <p:nvPr/>
        </p:nvSpPr>
        <p:spPr>
          <a:xfrm>
            <a:off x="4432300" y="4171950"/>
            <a:ext cx="2159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318000" y="4356100"/>
            <a:ext cx="2413000" cy="7112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AEBBC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5395722" y="4563110"/>
            <a:ext cx="257556" cy="17830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0" name="Connector 39"/>
          <p:cNvCxnSpPr/>
          <p:nvPr/>
        </p:nvCxnSpPr>
        <p:spPr>
          <a:xfrm flipV="1">
            <a:off x="5440299" y="4627499"/>
            <a:ext cx="59436" cy="59436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499735" y="4627499"/>
            <a:ext cx="54483" cy="44577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 flipV="1">
            <a:off x="5554218" y="4602734"/>
            <a:ext cx="59436" cy="69342"/>
          </a:xfrm>
          <a:prstGeom prst="line">
            <a:avLst/>
          </a:prstGeom>
          <a:ln w="254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406900" y="4800600"/>
            <a:ext cx="2235200" cy="1905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图表占位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7150100" y="1193800"/>
            <a:ext cx="4737100" cy="4038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7150100" y="1193800"/>
            <a:ext cx="4737100" cy="3937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889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7150100" y="1485900"/>
            <a:ext cx="4737100" cy="101600"/>
          </a:xfrm>
          <a:prstGeom prst="rect">
            <a:avLst/>
          </a:prstGeom>
          <a:solidFill>
            <a:srgbClr val="B80606"/>
          </a:solidFill>
          <a:ln w="635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7289800" y="1238250"/>
            <a:ext cx="4457700" cy="330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5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关键判断</a:t>
            </a:r>
          </a:p>
        </p:txBody>
      </p:sp>
      <p:pic>
        <p:nvPicPr>
          <p:cNvPr id="48" name="Picture 47" descr="judgment_header_icon_defaul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0" y="1168400"/>
            <a:ext cx="368300" cy="279400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7302500" y="17272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7353300" y="17653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</a:t>
            </a:r>
          </a:p>
        </p:txBody>
      </p:sp>
      <p:sp>
        <p:nvSpPr>
          <p:cNvPr id="51" name="[hyp1_title]"/>
          <p:cNvSpPr txBox="1"/>
          <p:nvPr/>
        </p:nvSpPr>
        <p:spPr>
          <a:xfrm>
            <a:off x="7785100" y="17018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2" name="[hyp1_body]"/>
          <p:cNvSpPr txBox="1"/>
          <p:nvPr/>
        </p:nvSpPr>
        <p:spPr>
          <a:xfrm>
            <a:off x="7785100" y="18986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10502900" y="17526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10693400" y="17653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10718800" y="17589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010900" y="17843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cxnSp>
        <p:nvCxnSpPr>
          <p:cNvPr id="57" name="Connector 56"/>
          <p:cNvCxnSpPr/>
          <p:nvPr/>
        </p:nvCxnSpPr>
        <p:spPr>
          <a:xfrm>
            <a:off x="7150100" y="2197100"/>
            <a:ext cx="4737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7302500" y="22733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7353300" y="23114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2</a:t>
            </a:r>
          </a:p>
        </p:txBody>
      </p:sp>
      <p:sp>
        <p:nvSpPr>
          <p:cNvPr id="60" name="[hyp2_title]"/>
          <p:cNvSpPr txBox="1"/>
          <p:nvPr/>
        </p:nvSpPr>
        <p:spPr>
          <a:xfrm>
            <a:off x="7785100" y="22479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1" name="[hyp2_body]"/>
          <p:cNvSpPr txBox="1"/>
          <p:nvPr/>
        </p:nvSpPr>
        <p:spPr>
          <a:xfrm>
            <a:off x="7785100" y="24447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2" name="Connector 61"/>
          <p:cNvCxnSpPr/>
          <p:nvPr/>
        </p:nvCxnSpPr>
        <p:spPr>
          <a:xfrm>
            <a:off x="10502900" y="22987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10693400" y="23114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10718800" y="23050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1010900" y="23304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cxnSp>
        <p:nvCxnSpPr>
          <p:cNvPr id="66" name="Connector 65"/>
          <p:cNvCxnSpPr/>
          <p:nvPr/>
        </p:nvCxnSpPr>
        <p:spPr>
          <a:xfrm>
            <a:off x="7150100" y="2743200"/>
            <a:ext cx="4737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7302500" y="28194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7353300" y="28575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69" name="[hyp3_title]"/>
          <p:cNvSpPr txBox="1"/>
          <p:nvPr/>
        </p:nvSpPr>
        <p:spPr>
          <a:xfrm>
            <a:off x="7785100" y="27940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0" name="[hyp3_body]"/>
          <p:cNvSpPr txBox="1"/>
          <p:nvPr/>
        </p:nvSpPr>
        <p:spPr>
          <a:xfrm>
            <a:off x="7785100" y="29908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71" name="Connector 70"/>
          <p:cNvCxnSpPr/>
          <p:nvPr/>
        </p:nvCxnSpPr>
        <p:spPr>
          <a:xfrm>
            <a:off x="10502900" y="28448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10693400" y="28575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10718800" y="28511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1010900" y="28765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cxnSp>
        <p:nvCxnSpPr>
          <p:cNvPr id="75" name="Connector 74"/>
          <p:cNvCxnSpPr/>
          <p:nvPr/>
        </p:nvCxnSpPr>
        <p:spPr>
          <a:xfrm>
            <a:off x="7150100" y="3289300"/>
            <a:ext cx="4737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302500" y="33655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7353300" y="34036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4</a:t>
            </a:r>
          </a:p>
        </p:txBody>
      </p:sp>
      <p:sp>
        <p:nvSpPr>
          <p:cNvPr id="78" name="[hyp4_title]"/>
          <p:cNvSpPr txBox="1"/>
          <p:nvPr/>
        </p:nvSpPr>
        <p:spPr>
          <a:xfrm>
            <a:off x="7785100" y="33401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9" name="[hyp4_body]"/>
          <p:cNvSpPr txBox="1"/>
          <p:nvPr/>
        </p:nvSpPr>
        <p:spPr>
          <a:xfrm>
            <a:off x="7785100" y="35369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0" name="Connector 79"/>
          <p:cNvCxnSpPr/>
          <p:nvPr/>
        </p:nvCxnSpPr>
        <p:spPr>
          <a:xfrm>
            <a:off x="10502900" y="33909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Oval 80"/>
          <p:cNvSpPr/>
          <p:nvPr/>
        </p:nvSpPr>
        <p:spPr>
          <a:xfrm>
            <a:off x="10693400" y="34036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10718800" y="33972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1010900" y="34226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cxnSp>
        <p:nvCxnSpPr>
          <p:cNvPr id="84" name="Connector 83"/>
          <p:cNvCxnSpPr/>
          <p:nvPr/>
        </p:nvCxnSpPr>
        <p:spPr>
          <a:xfrm>
            <a:off x="7150100" y="3835400"/>
            <a:ext cx="4737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7302500" y="39116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7353300" y="39497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5</a:t>
            </a:r>
          </a:p>
        </p:txBody>
      </p:sp>
      <p:sp>
        <p:nvSpPr>
          <p:cNvPr id="87" name="[hyp5_title]"/>
          <p:cNvSpPr txBox="1"/>
          <p:nvPr/>
        </p:nvSpPr>
        <p:spPr>
          <a:xfrm>
            <a:off x="7785100" y="38862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8" name="[hyp5_body]"/>
          <p:cNvSpPr txBox="1"/>
          <p:nvPr/>
        </p:nvSpPr>
        <p:spPr>
          <a:xfrm>
            <a:off x="7785100" y="40830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89" name="Connector 88"/>
          <p:cNvCxnSpPr/>
          <p:nvPr/>
        </p:nvCxnSpPr>
        <p:spPr>
          <a:xfrm>
            <a:off x="10502900" y="39370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10693400" y="39497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10718800" y="39433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1010900" y="39687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cxnSp>
        <p:nvCxnSpPr>
          <p:cNvPr id="93" name="Connector 92"/>
          <p:cNvCxnSpPr/>
          <p:nvPr/>
        </p:nvCxnSpPr>
        <p:spPr>
          <a:xfrm>
            <a:off x="7150100" y="4381500"/>
            <a:ext cx="4737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/>
        </p:nvSpPr>
        <p:spPr>
          <a:xfrm>
            <a:off x="7302500" y="4457700"/>
            <a:ext cx="317500" cy="317500"/>
          </a:xfrm>
          <a:prstGeom prst="ellipse">
            <a:avLst/>
          </a:prstGeom>
          <a:solidFill>
            <a:srgbClr val="B80606"/>
          </a:solidFill>
          <a:ln w="1016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TextBox 94"/>
          <p:cNvSpPr txBox="1"/>
          <p:nvPr/>
        </p:nvSpPr>
        <p:spPr>
          <a:xfrm>
            <a:off x="7353300" y="4495800"/>
            <a:ext cx="2159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8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6</a:t>
            </a:r>
          </a:p>
        </p:txBody>
      </p:sp>
      <p:sp>
        <p:nvSpPr>
          <p:cNvPr id="96" name="[hyp6_title]"/>
          <p:cNvSpPr txBox="1"/>
          <p:nvPr/>
        </p:nvSpPr>
        <p:spPr>
          <a:xfrm>
            <a:off x="7785100" y="4432300"/>
            <a:ext cx="219075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7" name="[hyp6_body]"/>
          <p:cNvSpPr txBox="1"/>
          <p:nvPr/>
        </p:nvSpPr>
        <p:spPr>
          <a:xfrm>
            <a:off x="7785100" y="4629150"/>
            <a:ext cx="2603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9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98" name="Connector 97"/>
          <p:cNvCxnSpPr/>
          <p:nvPr/>
        </p:nvCxnSpPr>
        <p:spPr>
          <a:xfrm>
            <a:off x="10502900" y="4483100"/>
            <a:ext cx="0" cy="29210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10693400" y="4495800"/>
            <a:ext cx="254000" cy="254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10718800" y="4489450"/>
            <a:ext cx="215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✓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1010900" y="4514850"/>
            <a:ext cx="4572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成立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241300" y="5245100"/>
            <a:ext cx="3175000" cy="1117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3" name="Picture 102" descr="kpi1_icon_defau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5397500"/>
            <a:ext cx="685800" cy="863600"/>
          </a:xfrm>
          <a:prstGeom prst="rect">
            <a:avLst/>
          </a:prstGeom>
        </p:spPr>
      </p:pic>
      <p:sp>
        <p:nvSpPr>
          <p:cNvPr id="104" name="[kpi1_title]"/>
          <p:cNvSpPr txBox="1"/>
          <p:nvPr/>
        </p:nvSpPr>
        <p:spPr>
          <a:xfrm>
            <a:off x="1130300" y="5384800"/>
            <a:ext cx="2133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5" name="[kpi1_value]"/>
          <p:cNvSpPr txBox="1"/>
          <p:nvPr/>
        </p:nvSpPr>
        <p:spPr>
          <a:xfrm>
            <a:off x="1130300" y="5588000"/>
            <a:ext cx="21336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6" name="[kpi1_note]"/>
          <p:cNvSpPr txBox="1"/>
          <p:nvPr/>
        </p:nvSpPr>
        <p:spPr>
          <a:xfrm>
            <a:off x="1130300" y="5956300"/>
            <a:ext cx="21336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3505200" y="5245100"/>
            <a:ext cx="3048000" cy="11176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8" name="Picture 107" descr="kpi2_icon_defau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6800" y="5397500"/>
            <a:ext cx="774700" cy="863600"/>
          </a:xfrm>
          <a:prstGeom prst="rect">
            <a:avLst/>
          </a:prstGeom>
        </p:spPr>
      </p:pic>
      <p:sp>
        <p:nvSpPr>
          <p:cNvPr id="109" name="[kpi2_title]"/>
          <p:cNvSpPr txBox="1"/>
          <p:nvPr/>
        </p:nvSpPr>
        <p:spPr>
          <a:xfrm>
            <a:off x="4495800" y="5384800"/>
            <a:ext cx="1905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0" name="[kpi2_value]"/>
          <p:cNvSpPr txBox="1"/>
          <p:nvPr/>
        </p:nvSpPr>
        <p:spPr>
          <a:xfrm>
            <a:off x="4495800" y="5588000"/>
            <a:ext cx="19050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1" name="[kpi2_note]"/>
          <p:cNvSpPr txBox="1"/>
          <p:nvPr/>
        </p:nvSpPr>
        <p:spPr>
          <a:xfrm>
            <a:off x="4495800" y="5956300"/>
            <a:ext cx="19050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629400" y="5245100"/>
            <a:ext cx="5257800" cy="1117600"/>
          </a:xfrm>
          <a:prstGeom prst="roundRect">
            <a:avLst>
              <a:gd name="adj" fmla="val 5000"/>
            </a:avLst>
          </a:prstGeom>
          <a:solidFill>
            <a:srgbClr val="002B79"/>
          </a:solidFill>
          <a:ln w="10160">
            <a:solidFill>
              <a:srgbClr val="002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13" name="Picture 112" descr="summary_badge_icon_defau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0200" y="5549900"/>
            <a:ext cx="825500" cy="711200"/>
          </a:xfrm>
          <a:prstGeom prst="rect">
            <a:avLst/>
          </a:prstGeom>
        </p:spPr>
      </p:pic>
      <p:sp>
        <p:nvSpPr>
          <p:cNvPr id="114" name="[summary_title]"/>
          <p:cNvSpPr txBox="1"/>
          <p:nvPr/>
        </p:nvSpPr>
        <p:spPr>
          <a:xfrm>
            <a:off x="7543800" y="5372100"/>
            <a:ext cx="10160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5" name="[summary_body]"/>
          <p:cNvSpPr txBox="1"/>
          <p:nvPr/>
        </p:nvSpPr>
        <p:spPr>
          <a:xfrm>
            <a:off x="7543800" y="5702300"/>
            <a:ext cx="32385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16" name="Connector 115"/>
          <p:cNvCxnSpPr/>
          <p:nvPr/>
        </p:nvCxnSpPr>
        <p:spPr>
          <a:xfrm>
            <a:off x="11176000" y="5727700"/>
            <a:ext cx="330200" cy="279400"/>
          </a:xfrm>
          <a:prstGeom prst="line">
            <a:avLst/>
          </a:prstGeom>
          <a:ln w="29209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Connector 116"/>
          <p:cNvCxnSpPr/>
          <p:nvPr/>
        </p:nvCxnSpPr>
        <p:spPr>
          <a:xfrm flipH="1">
            <a:off x="11176000" y="6007100"/>
            <a:ext cx="330200" cy="279400"/>
          </a:xfrm>
          <a:prstGeom prst="line">
            <a:avLst/>
          </a:prstGeom>
          <a:ln w="29209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 117"/>
          <p:cNvCxnSpPr/>
          <p:nvPr/>
        </p:nvCxnSpPr>
        <p:spPr>
          <a:xfrm flipH="1" flipV="1">
            <a:off x="10896600" y="6019800"/>
            <a:ext cx="279400" cy="266700"/>
          </a:xfrm>
          <a:prstGeom prst="line">
            <a:avLst/>
          </a:prstGeom>
          <a:ln w="29209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9" name="Picture 118" descr="summary_loop_icon_defau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96600" y="5549900"/>
            <a:ext cx="838200" cy="749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