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65100" y="114300"/>
            <a:ext cx="1079500" cy="419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6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结论：</a:t>
            </a:r>
          </a:p>
        </p:txBody>
      </p:sp>
      <p:sp>
        <p:nvSpPr>
          <p:cNvPr id="3" name="[title_main]"/>
          <p:cNvSpPr txBox="1"/>
          <p:nvPr/>
        </p:nvSpPr>
        <p:spPr>
          <a:xfrm>
            <a:off x="1238250" y="114300"/>
            <a:ext cx="10541000" cy="419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6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" name="[subtitle]"/>
          <p:cNvSpPr txBox="1"/>
          <p:nvPr/>
        </p:nvSpPr>
        <p:spPr>
          <a:xfrm>
            <a:off x="203200" y="584200"/>
            <a:ext cx="111760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52400" y="1028700"/>
            <a:ext cx="6604000" cy="5588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[left_title]"/>
          <p:cNvSpPr txBox="1"/>
          <p:nvPr/>
        </p:nvSpPr>
        <p:spPr>
          <a:xfrm>
            <a:off x="152400" y="1168400"/>
            <a:ext cx="6604000" cy="254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8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79400" y="1473200"/>
            <a:ext cx="2019300" cy="2692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419100" y="1625600"/>
            <a:ext cx="266700" cy="2667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00050" y="1644650"/>
            <a:ext cx="3048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4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E1</a:t>
            </a:r>
          </a:p>
        </p:txBody>
      </p:sp>
      <p:sp>
        <p:nvSpPr>
          <p:cNvPr id="10" name="[ev1_title]"/>
          <p:cNvSpPr txBox="1"/>
          <p:nvPr/>
        </p:nvSpPr>
        <p:spPr>
          <a:xfrm>
            <a:off x="774700" y="1625600"/>
            <a:ext cx="13335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" name="[ev1_metric]"/>
          <p:cNvSpPr txBox="1"/>
          <p:nvPr/>
        </p:nvSpPr>
        <p:spPr>
          <a:xfrm>
            <a:off x="571500" y="1866900"/>
            <a:ext cx="17018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2300" y="2286000"/>
            <a:ext cx="1333500" cy="9525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1156970" y="2609850"/>
            <a:ext cx="264160" cy="18288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4" name="Connector 13"/>
          <p:cNvCxnSpPr/>
          <p:nvPr/>
        </p:nvCxnSpPr>
        <p:spPr>
          <a:xfrm flipV="1">
            <a:off x="1202690" y="2675890"/>
            <a:ext cx="60960" cy="6096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1263650" y="2675890"/>
            <a:ext cx="55880" cy="4572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 flipV="1">
            <a:off x="1319530" y="2650490"/>
            <a:ext cx="60960" cy="7112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1200" y="2971800"/>
            <a:ext cx="1155700" cy="190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柱状/对比图</a:t>
            </a:r>
          </a:p>
        </p:txBody>
      </p:sp>
      <p:sp>
        <p:nvSpPr>
          <p:cNvPr id="18" name="[ev1_bullets]"/>
          <p:cNvSpPr txBox="1"/>
          <p:nvPr/>
        </p:nvSpPr>
        <p:spPr>
          <a:xfrm>
            <a:off x="393700" y="3403600"/>
            <a:ext cx="1790700" cy="609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425700" y="1473200"/>
            <a:ext cx="2019300" cy="2692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2565400" y="1625600"/>
            <a:ext cx="266700" cy="2667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2546350" y="1644650"/>
            <a:ext cx="3048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4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E2</a:t>
            </a:r>
          </a:p>
        </p:txBody>
      </p:sp>
      <p:sp>
        <p:nvSpPr>
          <p:cNvPr id="22" name="[ev2_title]"/>
          <p:cNvSpPr txBox="1"/>
          <p:nvPr/>
        </p:nvSpPr>
        <p:spPr>
          <a:xfrm>
            <a:off x="2921000" y="1625600"/>
            <a:ext cx="13335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3" name="[ev2_metric]"/>
          <p:cNvSpPr txBox="1"/>
          <p:nvPr/>
        </p:nvSpPr>
        <p:spPr>
          <a:xfrm>
            <a:off x="2717800" y="1866900"/>
            <a:ext cx="17018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768600" y="2286000"/>
            <a:ext cx="1333500" cy="9525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3303270" y="2609850"/>
            <a:ext cx="264160" cy="18288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6" name="Connector 25"/>
          <p:cNvCxnSpPr/>
          <p:nvPr/>
        </p:nvCxnSpPr>
        <p:spPr>
          <a:xfrm flipV="1">
            <a:off x="3348990" y="2675890"/>
            <a:ext cx="60960" cy="6096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3409950" y="2675890"/>
            <a:ext cx="55880" cy="4572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 flipV="1">
            <a:off x="3465830" y="2650490"/>
            <a:ext cx="60960" cy="7112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857500" y="2971800"/>
            <a:ext cx="1155700" cy="190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趋势/负载图</a:t>
            </a:r>
          </a:p>
        </p:txBody>
      </p:sp>
      <p:sp>
        <p:nvSpPr>
          <p:cNvPr id="30" name="[ev2_bullets]"/>
          <p:cNvSpPr txBox="1"/>
          <p:nvPr/>
        </p:nvSpPr>
        <p:spPr>
          <a:xfrm>
            <a:off x="2540000" y="3403600"/>
            <a:ext cx="1790700" cy="609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572000" y="1473200"/>
            <a:ext cx="2019300" cy="2692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4711700" y="1625600"/>
            <a:ext cx="266700" cy="2667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692650" y="1644650"/>
            <a:ext cx="3048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4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E3</a:t>
            </a:r>
          </a:p>
        </p:txBody>
      </p:sp>
      <p:sp>
        <p:nvSpPr>
          <p:cNvPr id="34" name="[ev3_title]"/>
          <p:cNvSpPr txBox="1"/>
          <p:nvPr/>
        </p:nvSpPr>
        <p:spPr>
          <a:xfrm>
            <a:off x="5067300" y="1625600"/>
            <a:ext cx="13335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5" name="[ev3_metric]"/>
          <p:cNvSpPr txBox="1"/>
          <p:nvPr/>
        </p:nvSpPr>
        <p:spPr>
          <a:xfrm>
            <a:off x="4864100" y="1866900"/>
            <a:ext cx="17018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4914900" y="2286000"/>
            <a:ext cx="1333500" cy="9525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5449570" y="2609850"/>
            <a:ext cx="264160" cy="18288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8" name="Connector 37"/>
          <p:cNvCxnSpPr/>
          <p:nvPr/>
        </p:nvCxnSpPr>
        <p:spPr>
          <a:xfrm flipV="1">
            <a:off x="5495290" y="2675890"/>
            <a:ext cx="60960" cy="6096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5556250" y="2675890"/>
            <a:ext cx="55880" cy="4572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 flipV="1">
            <a:off x="5612130" y="2650490"/>
            <a:ext cx="60960" cy="71120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003800" y="2971800"/>
            <a:ext cx="1155700" cy="190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误差/鲁棒性图</a:t>
            </a:r>
          </a:p>
        </p:txBody>
      </p:sp>
      <p:sp>
        <p:nvSpPr>
          <p:cNvPr id="42" name="[ev3_bullets]"/>
          <p:cNvSpPr txBox="1"/>
          <p:nvPr/>
        </p:nvSpPr>
        <p:spPr>
          <a:xfrm>
            <a:off x="4686300" y="3403600"/>
            <a:ext cx="1790700" cy="609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43" name="Connector 42"/>
          <p:cNvCxnSpPr/>
          <p:nvPr/>
        </p:nvCxnSpPr>
        <p:spPr>
          <a:xfrm>
            <a:off x="1409700" y="4159250"/>
            <a:ext cx="0" cy="266700"/>
          </a:xfrm>
          <a:prstGeom prst="line">
            <a:avLst/>
          </a:prstGeom>
          <a:ln w="1905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Connector 43"/>
          <p:cNvCxnSpPr/>
          <p:nvPr/>
        </p:nvCxnSpPr>
        <p:spPr>
          <a:xfrm>
            <a:off x="1409700" y="4425950"/>
            <a:ext cx="4222750" cy="0"/>
          </a:xfrm>
          <a:prstGeom prst="line">
            <a:avLst/>
          </a:prstGeom>
          <a:ln w="1905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nector 44"/>
          <p:cNvCxnSpPr/>
          <p:nvPr/>
        </p:nvCxnSpPr>
        <p:spPr>
          <a:xfrm>
            <a:off x="3492500" y="4159250"/>
            <a:ext cx="0" cy="730250"/>
          </a:xfrm>
          <a:prstGeom prst="line">
            <a:avLst/>
          </a:prstGeom>
          <a:ln w="1905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ctor 45"/>
          <p:cNvCxnSpPr/>
          <p:nvPr/>
        </p:nvCxnSpPr>
        <p:spPr>
          <a:xfrm>
            <a:off x="5632450" y="4159250"/>
            <a:ext cx="0" cy="266700"/>
          </a:xfrm>
          <a:prstGeom prst="line">
            <a:avLst/>
          </a:prstGeom>
          <a:ln w="1905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ight Arrow 46"/>
          <p:cNvSpPr/>
          <p:nvPr/>
        </p:nvSpPr>
        <p:spPr>
          <a:xfrm>
            <a:off x="3397250" y="4622800"/>
            <a:ext cx="215900" cy="355600"/>
          </a:xfrm>
          <a:prstGeom prst="rightArrow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ounded Rectangle 47"/>
          <p:cNvSpPr/>
          <p:nvPr/>
        </p:nvSpPr>
        <p:spPr>
          <a:xfrm>
            <a:off x="990600" y="4889500"/>
            <a:ext cx="4749800" cy="990600"/>
          </a:xfrm>
          <a:prstGeom prst="roundRect">
            <a:avLst>
              <a:gd name="adj" fmla="val 5000"/>
            </a:avLst>
          </a:prstGeom>
          <a:solidFill>
            <a:srgbClr val="F8FAFD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193800" y="5092700"/>
            <a:ext cx="584200" cy="584200"/>
          </a:xfrm>
          <a:prstGeom prst="ellipse">
            <a:avLst/>
          </a:prstGeom>
          <a:solidFill>
            <a:srgbClr val="F3F7FB"/>
          </a:solidFill>
          <a:ln w="635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298956" y="5197856"/>
            <a:ext cx="373888" cy="373888"/>
          </a:xfrm>
          <a:prstGeom prst="ellipse">
            <a:avLst/>
          </a:prstGeom>
          <a:solidFill>
            <a:srgbClr val="FFFFFF"/>
          </a:solidFill>
          <a:ln w="279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386586" y="5285486"/>
            <a:ext cx="198628" cy="19862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456690" y="5355590"/>
            <a:ext cx="58420" cy="58420"/>
          </a:xfrm>
          <a:prstGeom prst="ellipse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3" name="Connector 52"/>
          <p:cNvCxnSpPr/>
          <p:nvPr/>
        </p:nvCxnSpPr>
        <p:spPr>
          <a:xfrm flipV="1">
            <a:off x="1544320" y="5151120"/>
            <a:ext cx="175260" cy="175260"/>
          </a:xfrm>
          <a:prstGeom prst="line">
            <a:avLst/>
          </a:prstGeom>
          <a:ln w="381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nector 53"/>
          <p:cNvCxnSpPr/>
          <p:nvPr/>
        </p:nvCxnSpPr>
        <p:spPr>
          <a:xfrm>
            <a:off x="1649476" y="5151120"/>
            <a:ext cx="70104" cy="0"/>
          </a:xfrm>
          <a:prstGeom prst="line">
            <a:avLst/>
          </a:prstGeom>
          <a:ln w="254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nector 54"/>
          <p:cNvCxnSpPr/>
          <p:nvPr/>
        </p:nvCxnSpPr>
        <p:spPr>
          <a:xfrm>
            <a:off x="1719580" y="5151120"/>
            <a:ext cx="0" cy="70104"/>
          </a:xfrm>
          <a:prstGeom prst="line">
            <a:avLst/>
          </a:prstGeom>
          <a:ln w="254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[conclusion_title]"/>
          <p:cNvSpPr txBox="1"/>
          <p:nvPr/>
        </p:nvSpPr>
        <p:spPr>
          <a:xfrm>
            <a:off x="2095500" y="5041900"/>
            <a:ext cx="3175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7" name="[conclusion_text]"/>
          <p:cNvSpPr txBox="1"/>
          <p:nvPr/>
        </p:nvSpPr>
        <p:spPr>
          <a:xfrm>
            <a:off x="2070100" y="5283200"/>
            <a:ext cx="3302000" cy="5461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934200" y="1054100"/>
            <a:ext cx="5016500" cy="5562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ounded Rectangle 58"/>
          <p:cNvSpPr/>
          <p:nvPr/>
        </p:nvSpPr>
        <p:spPr>
          <a:xfrm>
            <a:off x="6934200" y="1054100"/>
            <a:ext cx="5016500" cy="3937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Rectangle 59"/>
          <p:cNvSpPr/>
          <p:nvPr/>
        </p:nvSpPr>
        <p:spPr>
          <a:xfrm>
            <a:off x="6934200" y="1270000"/>
            <a:ext cx="5016500" cy="177800"/>
          </a:xfrm>
          <a:prstGeom prst="rect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[right_title]"/>
          <p:cNvSpPr txBox="1"/>
          <p:nvPr/>
        </p:nvSpPr>
        <p:spPr>
          <a:xfrm>
            <a:off x="6934200" y="1117600"/>
            <a:ext cx="50165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2" name="Rectangle 61"/>
          <p:cNvSpPr/>
          <p:nvPr/>
        </p:nvSpPr>
        <p:spPr>
          <a:xfrm>
            <a:off x="7105650" y="1695450"/>
            <a:ext cx="82550" cy="8255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[issue1_label]"/>
          <p:cNvSpPr txBox="1"/>
          <p:nvPr/>
        </p:nvSpPr>
        <p:spPr>
          <a:xfrm>
            <a:off x="7302500" y="1651000"/>
            <a:ext cx="14986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4" name="[issue1_text]"/>
          <p:cNvSpPr txBox="1"/>
          <p:nvPr/>
        </p:nvSpPr>
        <p:spPr>
          <a:xfrm>
            <a:off x="8788400" y="1638300"/>
            <a:ext cx="27686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65" name="Connector 64"/>
          <p:cNvCxnSpPr/>
          <p:nvPr/>
        </p:nvCxnSpPr>
        <p:spPr>
          <a:xfrm>
            <a:off x="7099300" y="2101850"/>
            <a:ext cx="4686300" cy="0"/>
          </a:xfrm>
          <a:prstGeom prst="line">
            <a:avLst/>
          </a:prstGeom>
          <a:ln w="12700">
            <a:solidFill>
              <a:srgbClr val="AEBBCD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7105650" y="2305050"/>
            <a:ext cx="82550" cy="8255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[issue2_label]"/>
          <p:cNvSpPr txBox="1"/>
          <p:nvPr/>
        </p:nvSpPr>
        <p:spPr>
          <a:xfrm>
            <a:off x="7302500" y="2260600"/>
            <a:ext cx="14986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8" name="[issue2_text]"/>
          <p:cNvSpPr txBox="1"/>
          <p:nvPr/>
        </p:nvSpPr>
        <p:spPr>
          <a:xfrm>
            <a:off x="8788400" y="2247900"/>
            <a:ext cx="27686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69" name="Connector 68"/>
          <p:cNvCxnSpPr/>
          <p:nvPr/>
        </p:nvCxnSpPr>
        <p:spPr>
          <a:xfrm>
            <a:off x="7099300" y="2711450"/>
            <a:ext cx="4686300" cy="0"/>
          </a:xfrm>
          <a:prstGeom prst="line">
            <a:avLst/>
          </a:prstGeom>
          <a:ln w="12700">
            <a:solidFill>
              <a:srgbClr val="AEBBCD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7105650" y="2914650"/>
            <a:ext cx="82550" cy="8255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[issue3_label]"/>
          <p:cNvSpPr txBox="1"/>
          <p:nvPr/>
        </p:nvSpPr>
        <p:spPr>
          <a:xfrm>
            <a:off x="7302500" y="2870200"/>
            <a:ext cx="14986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2" name="[issue3_text]"/>
          <p:cNvSpPr txBox="1"/>
          <p:nvPr/>
        </p:nvSpPr>
        <p:spPr>
          <a:xfrm>
            <a:off x="8788400" y="2857500"/>
            <a:ext cx="27686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73" name="Connector 72"/>
          <p:cNvCxnSpPr/>
          <p:nvPr/>
        </p:nvCxnSpPr>
        <p:spPr>
          <a:xfrm>
            <a:off x="7099300" y="3321050"/>
            <a:ext cx="4686300" cy="0"/>
          </a:xfrm>
          <a:prstGeom prst="line">
            <a:avLst/>
          </a:prstGeom>
          <a:ln w="12700">
            <a:solidFill>
              <a:srgbClr val="AEBBCD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Rectangle 73"/>
          <p:cNvSpPr/>
          <p:nvPr/>
        </p:nvSpPr>
        <p:spPr>
          <a:xfrm>
            <a:off x="7105650" y="3524250"/>
            <a:ext cx="82550" cy="8255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[issue4_label]"/>
          <p:cNvSpPr txBox="1"/>
          <p:nvPr/>
        </p:nvSpPr>
        <p:spPr>
          <a:xfrm>
            <a:off x="7302500" y="3479800"/>
            <a:ext cx="14986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6" name="[issue4_text]"/>
          <p:cNvSpPr txBox="1"/>
          <p:nvPr/>
        </p:nvSpPr>
        <p:spPr>
          <a:xfrm>
            <a:off x="8788400" y="3467100"/>
            <a:ext cx="27686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77" name="Connector 76"/>
          <p:cNvCxnSpPr/>
          <p:nvPr/>
        </p:nvCxnSpPr>
        <p:spPr>
          <a:xfrm>
            <a:off x="7099300" y="3930650"/>
            <a:ext cx="4686300" cy="0"/>
          </a:xfrm>
          <a:prstGeom prst="line">
            <a:avLst/>
          </a:prstGeom>
          <a:ln w="12700">
            <a:solidFill>
              <a:srgbClr val="AEBBCD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7105650" y="4133850"/>
            <a:ext cx="82550" cy="8255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[issue5_label]"/>
          <p:cNvSpPr txBox="1"/>
          <p:nvPr/>
        </p:nvSpPr>
        <p:spPr>
          <a:xfrm>
            <a:off x="7302500" y="4089400"/>
            <a:ext cx="14986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0" name="[issue5_text]"/>
          <p:cNvSpPr txBox="1"/>
          <p:nvPr/>
        </p:nvSpPr>
        <p:spPr>
          <a:xfrm>
            <a:off x="8788400" y="4076700"/>
            <a:ext cx="27686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81" name="Connector 80"/>
          <p:cNvCxnSpPr/>
          <p:nvPr/>
        </p:nvCxnSpPr>
        <p:spPr>
          <a:xfrm>
            <a:off x="7099300" y="4540250"/>
            <a:ext cx="4686300" cy="0"/>
          </a:xfrm>
          <a:prstGeom prst="line">
            <a:avLst/>
          </a:prstGeom>
          <a:ln w="12700">
            <a:solidFill>
              <a:srgbClr val="AEBBCD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Rectangle 81"/>
          <p:cNvSpPr/>
          <p:nvPr/>
        </p:nvSpPr>
        <p:spPr>
          <a:xfrm>
            <a:off x="7105650" y="4743450"/>
            <a:ext cx="82550" cy="8255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[issue6_label]"/>
          <p:cNvSpPr txBox="1"/>
          <p:nvPr/>
        </p:nvSpPr>
        <p:spPr>
          <a:xfrm>
            <a:off x="7302500" y="4699000"/>
            <a:ext cx="14986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4" name="[issue6_text]"/>
          <p:cNvSpPr txBox="1"/>
          <p:nvPr/>
        </p:nvSpPr>
        <p:spPr>
          <a:xfrm>
            <a:off x="8788400" y="4686300"/>
            <a:ext cx="27686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7086600" y="5308600"/>
            <a:ext cx="2222500" cy="1054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0B98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86" name="Connector 85"/>
          <p:cNvCxnSpPr/>
          <p:nvPr/>
        </p:nvCxnSpPr>
        <p:spPr>
          <a:xfrm flipV="1">
            <a:off x="7289800" y="5822950"/>
            <a:ext cx="177800" cy="152400"/>
          </a:xfrm>
          <a:prstGeom prst="line">
            <a:avLst/>
          </a:prstGeom>
          <a:ln w="50800">
            <a:solidFill>
              <a:srgbClr val="0B98A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Connector 86"/>
          <p:cNvCxnSpPr/>
          <p:nvPr/>
        </p:nvCxnSpPr>
        <p:spPr>
          <a:xfrm>
            <a:off x="7467600" y="5822950"/>
            <a:ext cx="107950" cy="63500"/>
          </a:xfrm>
          <a:prstGeom prst="line">
            <a:avLst/>
          </a:prstGeom>
          <a:ln w="50800">
            <a:solidFill>
              <a:srgbClr val="0B98A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Connector 87"/>
          <p:cNvCxnSpPr/>
          <p:nvPr/>
        </p:nvCxnSpPr>
        <p:spPr>
          <a:xfrm flipV="1">
            <a:off x="7575550" y="5695950"/>
            <a:ext cx="209550" cy="190500"/>
          </a:xfrm>
          <a:prstGeom prst="line">
            <a:avLst/>
          </a:prstGeom>
          <a:ln w="50800">
            <a:solidFill>
              <a:srgbClr val="0B98A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Connector 88"/>
          <p:cNvCxnSpPr/>
          <p:nvPr/>
        </p:nvCxnSpPr>
        <p:spPr>
          <a:xfrm>
            <a:off x="7683500" y="5695950"/>
            <a:ext cx="101600" cy="0"/>
          </a:xfrm>
          <a:prstGeom prst="line">
            <a:avLst/>
          </a:prstGeom>
          <a:ln w="50800">
            <a:solidFill>
              <a:srgbClr val="0B98A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Connector 89"/>
          <p:cNvCxnSpPr/>
          <p:nvPr/>
        </p:nvCxnSpPr>
        <p:spPr>
          <a:xfrm>
            <a:off x="7785100" y="5695950"/>
            <a:ext cx="0" cy="101600"/>
          </a:xfrm>
          <a:prstGeom prst="line">
            <a:avLst/>
          </a:prstGeom>
          <a:ln w="50800">
            <a:solidFill>
              <a:srgbClr val="0B98A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[metric1_title]"/>
          <p:cNvSpPr txBox="1"/>
          <p:nvPr/>
        </p:nvSpPr>
        <p:spPr>
          <a:xfrm>
            <a:off x="7734300" y="5422900"/>
            <a:ext cx="1511300" cy="3048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0" b="1">
                <a:solidFill>
                  <a:srgbClr val="0B98A4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2" name="[metric1_value]"/>
          <p:cNvSpPr txBox="1"/>
          <p:nvPr/>
        </p:nvSpPr>
        <p:spPr>
          <a:xfrm>
            <a:off x="7302500" y="5715000"/>
            <a:ext cx="17907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>
                <a:solidFill>
                  <a:srgbClr val="0B98A4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3" name="[metric1_note]"/>
          <p:cNvSpPr txBox="1"/>
          <p:nvPr/>
        </p:nvSpPr>
        <p:spPr>
          <a:xfrm>
            <a:off x="7429500" y="5994400"/>
            <a:ext cx="1536700" cy="342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9474200" y="5308600"/>
            <a:ext cx="2222500" cy="1054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Isosceles Triangle 94"/>
          <p:cNvSpPr/>
          <p:nvPr/>
        </p:nvSpPr>
        <p:spPr>
          <a:xfrm>
            <a:off x="9740900" y="5600700"/>
            <a:ext cx="368300" cy="331470"/>
          </a:xfrm>
          <a:prstGeom prst="triangle">
            <a:avLst/>
          </a:prstGeom>
          <a:noFill/>
          <a:ln w="30480">
            <a:solidFill>
              <a:srgbClr val="F169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TextBox 95"/>
          <p:cNvSpPr txBox="1"/>
          <p:nvPr/>
        </p:nvSpPr>
        <p:spPr>
          <a:xfrm>
            <a:off x="9821926" y="5637530"/>
            <a:ext cx="228346" cy="316738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8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>!</a:t>
            </a:r>
          </a:p>
        </p:txBody>
      </p:sp>
      <p:sp>
        <p:nvSpPr>
          <p:cNvPr id="97" name="[metric2_title]"/>
          <p:cNvSpPr txBox="1"/>
          <p:nvPr/>
        </p:nvSpPr>
        <p:spPr>
          <a:xfrm>
            <a:off x="10121900" y="5422900"/>
            <a:ext cx="1511300" cy="3048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0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8" name="[metric2_value]"/>
          <p:cNvSpPr txBox="1"/>
          <p:nvPr/>
        </p:nvSpPr>
        <p:spPr>
          <a:xfrm>
            <a:off x="9690100" y="5715000"/>
            <a:ext cx="17907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>
                <a:solidFill>
                  <a:srgbClr val="F1691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9" name="[metric2_note]"/>
          <p:cNvSpPr txBox="1"/>
          <p:nvPr/>
        </p:nvSpPr>
        <p:spPr>
          <a:xfrm>
            <a:off x="9817100" y="5994400"/>
            <a:ext cx="1536700" cy="342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