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77800" y="152400"/>
            <a:ext cx="50800" cy="165100"/>
          </a:xfrm>
          <a:prstGeom prst="rect">
            <a:avLst/>
          </a:prstGeom>
          <a:solidFill>
            <a:srgbClr val="B80606"/>
          </a:solidFill>
          <a:ln w="127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04800" y="114300"/>
            <a:ext cx="2667000" cy="254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5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归因解释 / 技术判断类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28000" y="127000"/>
            <a:ext cx="3810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Candidate ID: attribution-supp-05</a:t>
            </a:r>
          </a:p>
        </p:txBody>
      </p:sp>
      <p:sp>
        <p:nvSpPr>
          <p:cNvPr id="5" name="[title_main]"/>
          <p:cNvSpPr txBox="1"/>
          <p:nvPr/>
        </p:nvSpPr>
        <p:spPr>
          <a:xfrm>
            <a:off x="203200" y="342900"/>
            <a:ext cx="11493500" cy="406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8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5100" y="1079500"/>
            <a:ext cx="2635250" cy="4267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[left_title]"/>
          <p:cNvSpPr txBox="1"/>
          <p:nvPr/>
        </p:nvSpPr>
        <p:spPr>
          <a:xfrm>
            <a:off x="342900" y="1206500"/>
            <a:ext cx="1905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" name="Oval 7"/>
          <p:cNvSpPr/>
          <p:nvPr/>
        </p:nvSpPr>
        <p:spPr>
          <a:xfrm>
            <a:off x="342900" y="1574800"/>
            <a:ext cx="330200" cy="330200"/>
          </a:xfrm>
          <a:prstGeom prst="ellipse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74650" y="1638300"/>
            <a:ext cx="2667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1</a:t>
            </a:r>
          </a:p>
        </p:txBody>
      </p:sp>
      <p:sp>
        <p:nvSpPr>
          <p:cNvPr id="10" name="[dim1_title]"/>
          <p:cNvSpPr txBox="1"/>
          <p:nvPr/>
        </p:nvSpPr>
        <p:spPr>
          <a:xfrm>
            <a:off x="812800" y="1562100"/>
            <a:ext cx="1524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" name="[dim1_body]"/>
          <p:cNvSpPr txBox="1"/>
          <p:nvPr/>
        </p:nvSpPr>
        <p:spPr>
          <a:xfrm>
            <a:off x="812800" y="1765300"/>
            <a:ext cx="1866900" cy="304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" name="Oval 11"/>
          <p:cNvSpPr/>
          <p:nvPr/>
        </p:nvSpPr>
        <p:spPr>
          <a:xfrm>
            <a:off x="342900" y="2286000"/>
            <a:ext cx="330200" cy="330200"/>
          </a:xfrm>
          <a:prstGeom prst="ellipse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74650" y="2349500"/>
            <a:ext cx="2667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2</a:t>
            </a:r>
          </a:p>
        </p:txBody>
      </p:sp>
      <p:sp>
        <p:nvSpPr>
          <p:cNvPr id="14" name="[dim2_title]"/>
          <p:cNvSpPr txBox="1"/>
          <p:nvPr/>
        </p:nvSpPr>
        <p:spPr>
          <a:xfrm>
            <a:off x="812800" y="2273300"/>
            <a:ext cx="1524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5" name="[dim2_body]"/>
          <p:cNvSpPr txBox="1"/>
          <p:nvPr/>
        </p:nvSpPr>
        <p:spPr>
          <a:xfrm>
            <a:off x="812800" y="2476500"/>
            <a:ext cx="1866900" cy="304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6" name="Oval 15"/>
          <p:cNvSpPr/>
          <p:nvPr/>
        </p:nvSpPr>
        <p:spPr>
          <a:xfrm>
            <a:off x="342900" y="2997200"/>
            <a:ext cx="330200" cy="330200"/>
          </a:xfrm>
          <a:prstGeom prst="ellipse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74650" y="3060700"/>
            <a:ext cx="2667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3</a:t>
            </a:r>
          </a:p>
        </p:txBody>
      </p:sp>
      <p:sp>
        <p:nvSpPr>
          <p:cNvPr id="18" name="[dim3_title]"/>
          <p:cNvSpPr txBox="1"/>
          <p:nvPr/>
        </p:nvSpPr>
        <p:spPr>
          <a:xfrm>
            <a:off x="812800" y="2984500"/>
            <a:ext cx="1524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9" name="[dim3_body]"/>
          <p:cNvSpPr txBox="1"/>
          <p:nvPr/>
        </p:nvSpPr>
        <p:spPr>
          <a:xfrm>
            <a:off x="812800" y="3187700"/>
            <a:ext cx="1866900" cy="304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0" name="Oval 19"/>
          <p:cNvSpPr/>
          <p:nvPr/>
        </p:nvSpPr>
        <p:spPr>
          <a:xfrm>
            <a:off x="342900" y="3708400"/>
            <a:ext cx="330200" cy="330200"/>
          </a:xfrm>
          <a:prstGeom prst="ellipse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374650" y="3771900"/>
            <a:ext cx="2667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4</a:t>
            </a:r>
          </a:p>
        </p:txBody>
      </p:sp>
      <p:sp>
        <p:nvSpPr>
          <p:cNvPr id="22" name="[dim4_title]"/>
          <p:cNvSpPr txBox="1"/>
          <p:nvPr/>
        </p:nvSpPr>
        <p:spPr>
          <a:xfrm>
            <a:off x="812800" y="3695700"/>
            <a:ext cx="1524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3" name="[dim4_body]"/>
          <p:cNvSpPr txBox="1"/>
          <p:nvPr/>
        </p:nvSpPr>
        <p:spPr>
          <a:xfrm>
            <a:off x="812800" y="3898900"/>
            <a:ext cx="1866900" cy="304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65100" y="4381500"/>
            <a:ext cx="2635250" cy="0"/>
          </a:xfrm>
          <a:prstGeom prst="line">
            <a:avLst/>
          </a:prstGeom>
          <a:ln w="127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[method_title]"/>
          <p:cNvSpPr txBox="1"/>
          <p:nvPr/>
        </p:nvSpPr>
        <p:spPr>
          <a:xfrm>
            <a:off x="342900" y="4470400"/>
            <a:ext cx="1651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6" name="[method_body]"/>
          <p:cNvSpPr txBox="1"/>
          <p:nvPr/>
        </p:nvSpPr>
        <p:spPr>
          <a:xfrm>
            <a:off x="342900" y="4711700"/>
            <a:ext cx="20955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908300" y="1066800"/>
            <a:ext cx="6127750" cy="42799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[matrix_title]"/>
          <p:cNvSpPr txBox="1"/>
          <p:nvPr/>
        </p:nvSpPr>
        <p:spPr>
          <a:xfrm>
            <a:off x="3937000" y="1168400"/>
            <a:ext cx="4127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3467100" y="4381500"/>
            <a:ext cx="5219700" cy="0"/>
          </a:xfrm>
          <a:prstGeom prst="line">
            <a:avLst/>
          </a:prstGeom>
          <a:ln w="2794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 flipV="1">
            <a:off x="3467100" y="1397000"/>
            <a:ext cx="0" cy="2984500"/>
          </a:xfrm>
          <a:prstGeom prst="line">
            <a:avLst/>
          </a:prstGeom>
          <a:ln w="2794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5981700" y="1460500"/>
            <a:ext cx="0" cy="2921000"/>
          </a:xfrm>
          <a:prstGeom prst="line">
            <a:avLst/>
          </a:prstGeom>
          <a:ln w="12700">
            <a:solidFill>
              <a:srgbClr val="DDE6F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3467100" y="2908300"/>
            <a:ext cx="5219700" cy="0"/>
          </a:xfrm>
          <a:prstGeom prst="line">
            <a:avLst/>
          </a:prstGeom>
          <a:ln w="12700">
            <a:solidFill>
              <a:srgbClr val="DDE6F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[x_axis]"/>
          <p:cNvSpPr txBox="1"/>
          <p:nvPr/>
        </p:nvSpPr>
        <p:spPr>
          <a:xfrm>
            <a:off x="5207000" y="4521200"/>
            <a:ext cx="22860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11500" y="1485900"/>
            <a:ext cx="228600" cy="317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00" b="0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124200" y="4222750"/>
            <a:ext cx="228600" cy="317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00" b="0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低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33700" y="2527300"/>
            <a:ext cx="558800" cy="520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技术收益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（低 → 高）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556000" y="1460500"/>
            <a:ext cx="2425700" cy="1447800"/>
          </a:xfrm>
          <a:prstGeom prst="rect">
            <a:avLst/>
          </a:prstGeom>
          <a:solidFill>
            <a:srgbClr val="E8F8F9"/>
          </a:solidFill>
          <a:ln w="12700">
            <a:solidFill>
              <a:srgbClr val="078D98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5981700" y="1460500"/>
            <a:ext cx="2705100" cy="1447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3556000" y="2908300"/>
            <a:ext cx="2425700" cy="14732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981700" y="2908300"/>
            <a:ext cx="2705100" cy="1473200"/>
          </a:xfrm>
          <a:prstGeom prst="rect">
            <a:avLst/>
          </a:prstGeom>
          <a:solidFill>
            <a:srgbClr val="FFF2E7"/>
          </a:solidFill>
          <a:ln w="12700">
            <a:solidFill>
              <a:srgbClr val="F16918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[q1_title]"/>
          <p:cNvSpPr txBox="1"/>
          <p:nvPr/>
        </p:nvSpPr>
        <p:spPr>
          <a:xfrm>
            <a:off x="3683000" y="1612900"/>
            <a:ext cx="1651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2" name="[q1_body]"/>
          <p:cNvSpPr txBox="1"/>
          <p:nvPr/>
        </p:nvSpPr>
        <p:spPr>
          <a:xfrm>
            <a:off x="3683000" y="1841500"/>
            <a:ext cx="18415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3" name="[q2_title]"/>
          <p:cNvSpPr txBox="1"/>
          <p:nvPr/>
        </p:nvSpPr>
        <p:spPr>
          <a:xfrm>
            <a:off x="7696200" y="1612900"/>
            <a:ext cx="825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4" name="[q2_body]"/>
          <p:cNvSpPr txBox="1"/>
          <p:nvPr/>
        </p:nvSpPr>
        <p:spPr>
          <a:xfrm>
            <a:off x="7696200" y="1841500"/>
            <a:ext cx="10160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5" name="[q3_title]"/>
          <p:cNvSpPr txBox="1"/>
          <p:nvPr/>
        </p:nvSpPr>
        <p:spPr>
          <a:xfrm>
            <a:off x="3683000" y="3149600"/>
            <a:ext cx="1587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7E8794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6" name="[q3_body]"/>
          <p:cNvSpPr txBox="1"/>
          <p:nvPr/>
        </p:nvSpPr>
        <p:spPr>
          <a:xfrm>
            <a:off x="3683000" y="3378200"/>
            <a:ext cx="17780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7" name="[q4_title]"/>
          <p:cNvSpPr txBox="1"/>
          <p:nvPr/>
        </p:nvSpPr>
        <p:spPr>
          <a:xfrm>
            <a:off x="7721600" y="3136900"/>
            <a:ext cx="8382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8" name="[q4_body]"/>
          <p:cNvSpPr txBox="1"/>
          <p:nvPr/>
        </p:nvSpPr>
        <p:spPr>
          <a:xfrm>
            <a:off x="7721600" y="3365500"/>
            <a:ext cx="10287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9" name="Oval 48"/>
          <p:cNvSpPr/>
          <p:nvPr/>
        </p:nvSpPr>
        <p:spPr>
          <a:xfrm>
            <a:off x="4940300" y="1689100"/>
            <a:ext cx="889000" cy="8890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[optA]"/>
          <p:cNvSpPr txBox="1"/>
          <p:nvPr/>
        </p:nvSpPr>
        <p:spPr>
          <a:xfrm>
            <a:off x="4991100" y="1955800"/>
            <a:ext cx="787400" cy="444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1" name="Oval 50"/>
          <p:cNvSpPr/>
          <p:nvPr/>
        </p:nvSpPr>
        <p:spPr>
          <a:xfrm>
            <a:off x="6381750" y="1695450"/>
            <a:ext cx="889000" cy="8890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[optB]"/>
          <p:cNvSpPr txBox="1"/>
          <p:nvPr/>
        </p:nvSpPr>
        <p:spPr>
          <a:xfrm>
            <a:off x="6432550" y="1962150"/>
            <a:ext cx="787400" cy="444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3" name="Oval 52"/>
          <p:cNvSpPr/>
          <p:nvPr/>
        </p:nvSpPr>
        <p:spPr>
          <a:xfrm>
            <a:off x="4940300" y="3238500"/>
            <a:ext cx="889000" cy="8890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7E879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[optC]"/>
          <p:cNvSpPr txBox="1"/>
          <p:nvPr/>
        </p:nvSpPr>
        <p:spPr>
          <a:xfrm>
            <a:off x="4991100" y="3505200"/>
            <a:ext cx="787400" cy="444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7E8794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7E8794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5" name="Oval 54"/>
          <p:cNvSpPr/>
          <p:nvPr/>
        </p:nvSpPr>
        <p:spPr>
          <a:xfrm>
            <a:off x="6381750" y="3238500"/>
            <a:ext cx="889000" cy="8890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[optD]"/>
          <p:cNvSpPr txBox="1"/>
          <p:nvPr/>
        </p:nvSpPr>
        <p:spPr>
          <a:xfrm>
            <a:off x="6432550" y="3505200"/>
            <a:ext cx="787400" cy="444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9175750" y="1066800"/>
            <a:ext cx="2730500" cy="130175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[rec_title]"/>
          <p:cNvSpPr txBox="1"/>
          <p:nvPr/>
        </p:nvSpPr>
        <p:spPr>
          <a:xfrm>
            <a:off x="9753600" y="1181100"/>
            <a:ext cx="18669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9" name="Oval 58"/>
          <p:cNvSpPr/>
          <p:nvPr/>
        </p:nvSpPr>
        <p:spPr>
          <a:xfrm>
            <a:off x="9359900" y="1206500"/>
            <a:ext cx="279400" cy="279400"/>
          </a:xfrm>
          <a:prstGeom prst="ellipse">
            <a:avLst/>
          </a:prstGeom>
          <a:solidFill>
            <a:srgbClr val="F3F7FB"/>
          </a:solidFill>
          <a:ln w="635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9410192" y="1256792"/>
            <a:ext cx="178816" cy="178816"/>
          </a:xfrm>
          <a:prstGeom prst="ellipse">
            <a:avLst/>
          </a:prstGeom>
          <a:solidFill>
            <a:srgbClr val="FFFFFF"/>
          </a:solidFill>
          <a:ln w="279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9452102" y="1298702"/>
            <a:ext cx="94996" cy="94996"/>
          </a:xfrm>
          <a:prstGeom prst="ellipse">
            <a:avLst/>
          </a:prstGeom>
          <a:solidFill>
            <a:srgbClr val="FFFFFF"/>
          </a:solidFill>
          <a:ln w="254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9485630" y="1332230"/>
            <a:ext cx="27940" cy="27940"/>
          </a:xfrm>
          <a:prstGeom prst="ellipse">
            <a:avLst/>
          </a:prstGeom>
          <a:solidFill>
            <a:srgbClr val="B80606"/>
          </a:solidFill>
          <a:ln w="127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63" name="Connector 62"/>
          <p:cNvCxnSpPr/>
          <p:nvPr/>
        </p:nvCxnSpPr>
        <p:spPr>
          <a:xfrm flipV="1">
            <a:off x="9527540" y="1234440"/>
            <a:ext cx="83820" cy="83820"/>
          </a:xfrm>
          <a:prstGeom prst="line">
            <a:avLst/>
          </a:prstGeom>
          <a:ln w="38100">
            <a:solidFill>
              <a:srgbClr val="B8060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ctor 63"/>
          <p:cNvCxnSpPr/>
          <p:nvPr/>
        </p:nvCxnSpPr>
        <p:spPr>
          <a:xfrm>
            <a:off x="9577832" y="1234440"/>
            <a:ext cx="33528" cy="0"/>
          </a:xfrm>
          <a:prstGeom prst="line">
            <a:avLst/>
          </a:prstGeom>
          <a:ln w="25400">
            <a:solidFill>
              <a:srgbClr val="B8060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Connector 64"/>
          <p:cNvCxnSpPr/>
          <p:nvPr/>
        </p:nvCxnSpPr>
        <p:spPr>
          <a:xfrm>
            <a:off x="9611360" y="1234440"/>
            <a:ext cx="0" cy="33528"/>
          </a:xfrm>
          <a:prstGeom prst="line">
            <a:avLst/>
          </a:prstGeom>
          <a:ln w="25400">
            <a:solidFill>
              <a:srgbClr val="B8060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[rec_body]"/>
          <p:cNvSpPr txBox="1"/>
          <p:nvPr/>
        </p:nvSpPr>
        <p:spPr>
          <a:xfrm>
            <a:off x="9321800" y="1524000"/>
            <a:ext cx="2476500" cy="800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9175750" y="2857500"/>
            <a:ext cx="2730500" cy="130175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[decision_title]"/>
          <p:cNvSpPr txBox="1"/>
          <p:nvPr/>
        </p:nvSpPr>
        <p:spPr>
          <a:xfrm>
            <a:off x="9753600" y="2971800"/>
            <a:ext cx="18669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9398000" y="3041650"/>
            <a:ext cx="215900" cy="215900"/>
          </a:xfrm>
          <a:prstGeom prst="roundRect">
            <a:avLst>
              <a:gd name="adj" fmla="val 5000"/>
            </a:avLst>
          </a:prstGeom>
          <a:solidFill>
            <a:srgbClr val="F3F7FB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[decision_body]"/>
          <p:cNvSpPr txBox="1"/>
          <p:nvPr/>
        </p:nvSpPr>
        <p:spPr>
          <a:xfrm>
            <a:off x="9321800" y="3314700"/>
            <a:ext cx="2476500" cy="800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9175750" y="4318000"/>
            <a:ext cx="2730500" cy="10287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[risk_title]"/>
          <p:cNvSpPr txBox="1"/>
          <p:nvPr/>
        </p:nvSpPr>
        <p:spPr>
          <a:xfrm>
            <a:off x="9753600" y="4432300"/>
            <a:ext cx="18669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3" name="Isosceles Triangle 72"/>
          <p:cNvSpPr/>
          <p:nvPr/>
        </p:nvSpPr>
        <p:spPr>
          <a:xfrm>
            <a:off x="9385300" y="4495800"/>
            <a:ext cx="241300" cy="217170"/>
          </a:xfrm>
          <a:prstGeom prst="triangle">
            <a:avLst/>
          </a:prstGeom>
          <a:noFill/>
          <a:ln w="3048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9438386" y="4519930"/>
            <a:ext cx="149606" cy="207518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8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>!</a:t>
            </a:r>
          </a:p>
        </p:txBody>
      </p:sp>
      <p:sp>
        <p:nvSpPr>
          <p:cNvPr id="75" name="[risk_body]"/>
          <p:cNvSpPr txBox="1"/>
          <p:nvPr/>
        </p:nvSpPr>
        <p:spPr>
          <a:xfrm>
            <a:off x="9321800" y="4775200"/>
            <a:ext cx="2476500" cy="482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zh-CN" altLang="zh-CN" sz="825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165100" y="5524500"/>
            <a:ext cx="11747500" cy="9779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Rounded Rectangle 76"/>
          <p:cNvSpPr/>
          <p:nvPr/>
        </p:nvSpPr>
        <p:spPr>
          <a:xfrm>
            <a:off x="1905000" y="5638800"/>
            <a:ext cx="1809750" cy="7493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8" name="Connector 77"/>
          <p:cNvCxnSpPr/>
          <p:nvPr/>
        </p:nvCxnSpPr>
        <p:spPr>
          <a:xfrm flipV="1">
            <a:off x="2057400" y="6083300"/>
            <a:ext cx="177800" cy="15240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Connector 78"/>
          <p:cNvCxnSpPr/>
          <p:nvPr/>
        </p:nvCxnSpPr>
        <p:spPr>
          <a:xfrm>
            <a:off x="2235200" y="6083300"/>
            <a:ext cx="107950" cy="6350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Connector 79"/>
          <p:cNvCxnSpPr/>
          <p:nvPr/>
        </p:nvCxnSpPr>
        <p:spPr>
          <a:xfrm flipV="1">
            <a:off x="2343150" y="5956300"/>
            <a:ext cx="209550" cy="19050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Connector 80"/>
          <p:cNvCxnSpPr/>
          <p:nvPr/>
        </p:nvCxnSpPr>
        <p:spPr>
          <a:xfrm>
            <a:off x="2451100" y="5956300"/>
            <a:ext cx="101600" cy="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Connector 81"/>
          <p:cNvCxnSpPr/>
          <p:nvPr/>
        </p:nvCxnSpPr>
        <p:spPr>
          <a:xfrm>
            <a:off x="2552700" y="5956300"/>
            <a:ext cx="0" cy="101600"/>
          </a:xfrm>
          <a:prstGeom prst="line">
            <a:avLst/>
          </a:prstGeom>
          <a:ln w="508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[metric1_title]"/>
          <p:cNvSpPr txBox="1"/>
          <p:nvPr/>
        </p:nvSpPr>
        <p:spPr>
          <a:xfrm>
            <a:off x="2451100" y="5765800"/>
            <a:ext cx="1174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4" name="[metric1_value]"/>
          <p:cNvSpPr txBox="1"/>
          <p:nvPr/>
        </p:nvSpPr>
        <p:spPr>
          <a:xfrm>
            <a:off x="2400300" y="5905500"/>
            <a:ext cx="122555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5" name="[metric1_note]"/>
          <p:cNvSpPr txBox="1"/>
          <p:nvPr/>
        </p:nvSpPr>
        <p:spPr>
          <a:xfrm>
            <a:off x="2120900" y="6229350"/>
            <a:ext cx="137795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3968750" y="5638800"/>
            <a:ext cx="1809750" cy="7493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4121150" y="5854700"/>
            <a:ext cx="292100" cy="292100"/>
          </a:xfrm>
          <a:prstGeom prst="ellipse">
            <a:avLst/>
          </a:prstGeom>
          <a:solidFill>
            <a:srgbClr val="F3F7FB"/>
          </a:solidFill>
          <a:ln w="635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4173728" y="5907278"/>
            <a:ext cx="186944" cy="186944"/>
          </a:xfrm>
          <a:prstGeom prst="ellipse">
            <a:avLst/>
          </a:prstGeom>
          <a:solidFill>
            <a:srgbClr val="FFFFFF"/>
          </a:solidFill>
          <a:ln w="279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4217543" y="5951093"/>
            <a:ext cx="99314" cy="99314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4252595" y="5986145"/>
            <a:ext cx="29210" cy="29210"/>
          </a:xfrm>
          <a:prstGeom prst="ellipse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91" name="Connector 90"/>
          <p:cNvCxnSpPr/>
          <p:nvPr/>
        </p:nvCxnSpPr>
        <p:spPr>
          <a:xfrm flipV="1">
            <a:off x="4296410" y="5883910"/>
            <a:ext cx="87630" cy="87630"/>
          </a:xfrm>
          <a:prstGeom prst="line">
            <a:avLst/>
          </a:prstGeom>
          <a:ln w="381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Connector 91"/>
          <p:cNvCxnSpPr/>
          <p:nvPr/>
        </p:nvCxnSpPr>
        <p:spPr>
          <a:xfrm>
            <a:off x="4348988" y="5883910"/>
            <a:ext cx="35052" cy="0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 92"/>
          <p:cNvCxnSpPr/>
          <p:nvPr/>
        </p:nvCxnSpPr>
        <p:spPr>
          <a:xfrm>
            <a:off x="4384040" y="5883910"/>
            <a:ext cx="0" cy="35052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[metric2_title]"/>
          <p:cNvSpPr txBox="1"/>
          <p:nvPr/>
        </p:nvSpPr>
        <p:spPr>
          <a:xfrm>
            <a:off x="4514850" y="5765800"/>
            <a:ext cx="1174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5" name="[metric2_value]"/>
          <p:cNvSpPr txBox="1"/>
          <p:nvPr/>
        </p:nvSpPr>
        <p:spPr>
          <a:xfrm>
            <a:off x="4464050" y="5905500"/>
            <a:ext cx="122555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6" name="[metric2_note]"/>
          <p:cNvSpPr txBox="1"/>
          <p:nvPr/>
        </p:nvSpPr>
        <p:spPr>
          <a:xfrm>
            <a:off x="4184650" y="6229350"/>
            <a:ext cx="137795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6032500" y="5638800"/>
            <a:ext cx="1809750" cy="7493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Isosceles Triangle 97"/>
          <p:cNvSpPr/>
          <p:nvPr/>
        </p:nvSpPr>
        <p:spPr>
          <a:xfrm>
            <a:off x="6235700" y="5892800"/>
            <a:ext cx="266700" cy="240030"/>
          </a:xfrm>
          <a:prstGeom prst="triangle">
            <a:avLst/>
          </a:prstGeom>
          <a:noFill/>
          <a:ln w="3048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TextBox 98"/>
          <p:cNvSpPr txBox="1"/>
          <p:nvPr/>
        </p:nvSpPr>
        <p:spPr>
          <a:xfrm>
            <a:off x="6294374" y="5919470"/>
            <a:ext cx="165354" cy="229362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92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>!</a:t>
            </a:r>
          </a:p>
        </p:txBody>
      </p:sp>
      <p:sp>
        <p:nvSpPr>
          <p:cNvPr id="100" name="[metric3_title]"/>
          <p:cNvSpPr txBox="1"/>
          <p:nvPr/>
        </p:nvSpPr>
        <p:spPr>
          <a:xfrm>
            <a:off x="6578600" y="5765800"/>
            <a:ext cx="1174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1" name="[metric3_value]"/>
          <p:cNvSpPr txBox="1"/>
          <p:nvPr/>
        </p:nvSpPr>
        <p:spPr>
          <a:xfrm>
            <a:off x="6527800" y="5905500"/>
            <a:ext cx="122555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2" name="[metric3_note]"/>
          <p:cNvSpPr txBox="1"/>
          <p:nvPr/>
        </p:nvSpPr>
        <p:spPr>
          <a:xfrm>
            <a:off x="6248400" y="6229350"/>
            <a:ext cx="137795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8096250" y="5638800"/>
            <a:ext cx="1809750" cy="7493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Oval 103"/>
          <p:cNvSpPr/>
          <p:nvPr/>
        </p:nvSpPr>
        <p:spPr>
          <a:xfrm>
            <a:off x="8261350" y="5880100"/>
            <a:ext cx="292100" cy="292100"/>
          </a:xfrm>
          <a:prstGeom prst="ellipse">
            <a:avLst/>
          </a:prstGeom>
          <a:solidFill>
            <a:srgbClr val="FFFFFF"/>
          </a:solidFill>
          <a:ln w="29209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5" name="Connector 104"/>
          <p:cNvCxnSpPr/>
          <p:nvPr/>
        </p:nvCxnSpPr>
        <p:spPr>
          <a:xfrm flipV="1">
            <a:off x="8407400" y="5944362"/>
            <a:ext cx="0" cy="81788"/>
          </a:xfrm>
          <a:prstGeom prst="line">
            <a:avLst/>
          </a:prstGeom>
          <a:ln w="29209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>
            <a:off x="8407400" y="6026150"/>
            <a:ext cx="64262" cy="0"/>
          </a:xfrm>
          <a:prstGeom prst="line">
            <a:avLst/>
          </a:prstGeom>
          <a:ln w="29209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[metric4_title]"/>
          <p:cNvSpPr txBox="1"/>
          <p:nvPr/>
        </p:nvSpPr>
        <p:spPr>
          <a:xfrm>
            <a:off x="8642350" y="5765800"/>
            <a:ext cx="1174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8" name="[metric4_value]"/>
          <p:cNvSpPr txBox="1"/>
          <p:nvPr/>
        </p:nvSpPr>
        <p:spPr>
          <a:xfrm>
            <a:off x="8591550" y="5905500"/>
            <a:ext cx="122555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9" name="[metric4_note]"/>
          <p:cNvSpPr txBox="1"/>
          <p:nvPr/>
        </p:nvSpPr>
        <p:spPr>
          <a:xfrm>
            <a:off x="8312150" y="6229350"/>
            <a:ext cx="1377950" cy="139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