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Relationship Id="rId12" Type="http://schemas.openxmlformats.org/officeDocument/2006/relationships/image" Target="../media/image11.png"/><Relationship Id="rId13" Type="http://schemas.openxmlformats.org/officeDocument/2006/relationships/image" Target="../media/image12.png"/><Relationship Id="rId14" Type="http://schemas.openxmlformats.org/officeDocument/2006/relationships/image" Target="../media/image13.png"/><Relationship Id="rId15" Type="http://schemas.openxmlformats.org/officeDocument/2006/relationships/image" Target="../media/image14.png"/><Relationship Id="rId16" Type="http://schemas.openxmlformats.org/officeDocument/2006/relationships/image" Target="../media/image15.png"/><Relationship Id="rId17" Type="http://schemas.openxmlformats.org/officeDocument/2006/relationships/image" Target="../media/image16.png"/><Relationship Id="rId18" Type="http://schemas.openxmlformats.org/officeDocument/2006/relationships/image" Target="../media/image17.png"/><Relationship Id="rId19" Type="http://schemas.openxmlformats.org/officeDocument/2006/relationships/image" Target="../media/image18.png"/><Relationship Id="rId20" Type="http://schemas.openxmlformats.org/officeDocument/2006/relationships/image" Target="../media/image19.png"/><Relationship Id="rId21" Type="http://schemas.openxmlformats.org/officeDocument/2006/relationships/image" Target="../media/image20.png"/><Relationship Id="rId22" Type="http://schemas.openxmlformats.org/officeDocument/2006/relationships/image" Target="../media/image21.png"/><Relationship Id="rId23" Type="http://schemas.openxmlformats.org/officeDocument/2006/relationships/image" Target="../media/image22.png"/><Relationship Id="rId2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266700" y="266700"/>
            <a:ext cx="50800" cy="292100"/>
          </a:xfrm>
          <a:prstGeom prst="rect">
            <a:avLst/>
          </a:prstGeom>
          <a:solidFill>
            <a:srgbClr val="B80606"/>
          </a:solidFill>
          <a:ln>
            <a:solidFill>
              <a:srgbClr val="B806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06400" y="165100"/>
            <a:ext cx="26670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50" b="1">
                <a:solidFill>
                  <a:srgbClr val="B80606"/>
                </a:solidFill>
                <a:latin typeface="微软雅黑"/>
                <a:ea typeface="微软雅黑"/>
                <a:cs typeface="微软雅黑"/>
              </a:rPr>
              <a:t>系统闭环 / 能力域</a:t>
            </a:r>
          </a:p>
        </p:txBody>
      </p:sp>
      <p:sp>
        <p:nvSpPr>
          <p:cNvPr id="4" name="[title_main]"/>
          <p:cNvSpPr txBox="1"/>
          <p:nvPr/>
        </p:nvSpPr>
        <p:spPr>
          <a:xfrm>
            <a:off x="419100" y="292100"/>
            <a:ext cx="9144000" cy="431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45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5" name="[subtitle]"/>
          <p:cNvSpPr txBox="1"/>
          <p:nvPr/>
        </p:nvSpPr>
        <p:spPr>
          <a:xfrm>
            <a:off x="431800" y="762000"/>
            <a:ext cx="9525000" cy="2286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5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cxnSp>
        <p:nvCxnSpPr>
          <p:cNvPr id="6" name="Connector 5"/>
          <p:cNvCxnSpPr/>
          <p:nvPr/>
        </p:nvCxnSpPr>
        <p:spPr>
          <a:xfrm>
            <a:off x="266700" y="1041400"/>
            <a:ext cx="11645900" cy="0"/>
          </a:xfrm>
          <a:prstGeom prst="line">
            <a:avLst/>
          </a:prstGeom>
          <a:ln w="1270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ounded Rectangle 6"/>
          <p:cNvSpPr/>
          <p:nvPr/>
        </p:nvSpPr>
        <p:spPr>
          <a:xfrm>
            <a:off x="177800" y="1168400"/>
            <a:ext cx="1917700" cy="35306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8" name="Picture 7" descr="input_header_icon_defaul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1320800"/>
            <a:ext cx="215900" cy="2286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11200" y="1320800"/>
            <a:ext cx="9525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30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输入条件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317500" y="1714500"/>
            <a:ext cx="1612900" cy="7366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0160">
            <a:solidFill>
              <a:srgbClr val="DDE6F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1" name="Picture 10" descr="input1_icon_defaul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300" y="1943100"/>
            <a:ext cx="342900" cy="317500"/>
          </a:xfrm>
          <a:prstGeom prst="rect">
            <a:avLst/>
          </a:prstGeom>
        </p:spPr>
      </p:pic>
      <p:sp>
        <p:nvSpPr>
          <p:cNvPr id="12" name="[input1_title]"/>
          <p:cNvSpPr txBox="1"/>
          <p:nvPr/>
        </p:nvSpPr>
        <p:spPr>
          <a:xfrm>
            <a:off x="800100" y="1854200"/>
            <a:ext cx="10414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50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3" name="[input1_body]"/>
          <p:cNvSpPr txBox="1"/>
          <p:nvPr/>
        </p:nvSpPr>
        <p:spPr>
          <a:xfrm>
            <a:off x="800100" y="2057400"/>
            <a:ext cx="1041400" cy="3683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6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6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317500" y="2641600"/>
            <a:ext cx="1612900" cy="7366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0160">
            <a:solidFill>
              <a:srgbClr val="DDE6F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5" name="Picture 14" descr="input2_icon_default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8300" y="2984500"/>
            <a:ext cx="317500" cy="317500"/>
          </a:xfrm>
          <a:prstGeom prst="rect">
            <a:avLst/>
          </a:prstGeom>
        </p:spPr>
      </p:pic>
      <p:sp>
        <p:nvSpPr>
          <p:cNvPr id="16" name="[input2_title]"/>
          <p:cNvSpPr txBox="1"/>
          <p:nvPr/>
        </p:nvSpPr>
        <p:spPr>
          <a:xfrm>
            <a:off x="800100" y="2781300"/>
            <a:ext cx="10414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5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7" name="[input2_body]"/>
          <p:cNvSpPr txBox="1"/>
          <p:nvPr/>
        </p:nvSpPr>
        <p:spPr>
          <a:xfrm>
            <a:off x="800100" y="2984500"/>
            <a:ext cx="1041400" cy="3683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6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6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317500" y="3568700"/>
            <a:ext cx="1612900" cy="7366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0160">
            <a:solidFill>
              <a:srgbClr val="DDE6F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9" name="Picture 18" descr="input3_icon_default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8300" y="3937000"/>
            <a:ext cx="317500" cy="355600"/>
          </a:xfrm>
          <a:prstGeom prst="rect">
            <a:avLst/>
          </a:prstGeom>
        </p:spPr>
      </p:pic>
      <p:sp>
        <p:nvSpPr>
          <p:cNvPr id="20" name="[input3_title]"/>
          <p:cNvSpPr txBox="1"/>
          <p:nvPr/>
        </p:nvSpPr>
        <p:spPr>
          <a:xfrm>
            <a:off x="800100" y="3708400"/>
            <a:ext cx="10414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50" b="1">
                <a:solidFill>
                  <a:srgbClr val="D98200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21" name="[input3_body]"/>
          <p:cNvSpPr txBox="1"/>
          <p:nvPr/>
        </p:nvSpPr>
        <p:spPr>
          <a:xfrm>
            <a:off x="800100" y="3911600"/>
            <a:ext cx="1041400" cy="3683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6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6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2146300" y="1219200"/>
            <a:ext cx="1854200" cy="14605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[cap1_title]"/>
          <p:cNvSpPr txBox="1"/>
          <p:nvPr/>
        </p:nvSpPr>
        <p:spPr>
          <a:xfrm>
            <a:off x="2806700" y="1346200"/>
            <a:ext cx="1079500" cy="266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300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cxnSp>
        <p:nvCxnSpPr>
          <p:cNvPr id="24" name="Connector 23"/>
          <p:cNvCxnSpPr/>
          <p:nvPr/>
        </p:nvCxnSpPr>
        <p:spPr>
          <a:xfrm>
            <a:off x="2349500" y="1676400"/>
            <a:ext cx="1447800" cy="0"/>
          </a:xfrm>
          <a:prstGeom prst="line">
            <a:avLst/>
          </a:prstGeom>
          <a:ln w="15240">
            <a:solidFill>
              <a:srgbClr val="078D9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[cap1_body]"/>
          <p:cNvSpPr txBox="1"/>
          <p:nvPr/>
        </p:nvSpPr>
        <p:spPr>
          <a:xfrm>
            <a:off x="2362200" y="1790700"/>
            <a:ext cx="1422400" cy="3683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8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8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2362200" y="2374900"/>
            <a:ext cx="1422400" cy="203200"/>
          </a:xfrm>
          <a:prstGeom prst="roundRect">
            <a:avLst>
              <a:gd name="adj" fmla="val 5000"/>
            </a:avLst>
          </a:prstGeom>
          <a:solidFill>
            <a:srgbClr val="E7F7F7"/>
          </a:solidFill>
          <a:ln w="6350">
            <a:solidFill>
              <a:srgbClr val="DDE6F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[cap1_tag]"/>
          <p:cNvSpPr txBox="1"/>
          <p:nvPr/>
        </p:nvSpPr>
        <p:spPr>
          <a:xfrm>
            <a:off x="2425700" y="2413000"/>
            <a:ext cx="1295400" cy="1270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40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pic>
        <p:nvPicPr>
          <p:cNvPr id="28" name="Picture 27" descr="cap1_icon_default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24100" y="1409700"/>
            <a:ext cx="406400" cy="381000"/>
          </a:xfrm>
          <a:prstGeom prst="rect">
            <a:avLst/>
          </a:prstGeom>
        </p:spPr>
      </p:pic>
      <p:sp>
        <p:nvSpPr>
          <p:cNvPr id="29" name="Rounded Rectangle 28"/>
          <p:cNvSpPr/>
          <p:nvPr/>
        </p:nvSpPr>
        <p:spPr>
          <a:xfrm>
            <a:off x="2146300" y="3175000"/>
            <a:ext cx="1854200" cy="14605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[cap2_title]"/>
          <p:cNvSpPr txBox="1"/>
          <p:nvPr/>
        </p:nvSpPr>
        <p:spPr>
          <a:xfrm>
            <a:off x="2806700" y="3302000"/>
            <a:ext cx="1079500" cy="266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300" b="1">
                <a:solidFill>
                  <a:srgbClr val="B8060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cxnSp>
        <p:nvCxnSpPr>
          <p:cNvPr id="31" name="Connector 30"/>
          <p:cNvCxnSpPr/>
          <p:nvPr/>
        </p:nvCxnSpPr>
        <p:spPr>
          <a:xfrm>
            <a:off x="2349500" y="3632200"/>
            <a:ext cx="1447800" cy="0"/>
          </a:xfrm>
          <a:prstGeom prst="line">
            <a:avLst/>
          </a:prstGeom>
          <a:ln w="15240">
            <a:solidFill>
              <a:srgbClr val="B8060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[cap2_body]"/>
          <p:cNvSpPr txBox="1"/>
          <p:nvPr/>
        </p:nvSpPr>
        <p:spPr>
          <a:xfrm>
            <a:off x="2362200" y="3746500"/>
            <a:ext cx="1422400" cy="3683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8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8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2362200" y="4330700"/>
            <a:ext cx="1422400" cy="203200"/>
          </a:xfrm>
          <a:prstGeom prst="roundRect">
            <a:avLst>
              <a:gd name="adj" fmla="val 5000"/>
            </a:avLst>
          </a:prstGeom>
          <a:solidFill>
            <a:srgbClr val="FFF0F0"/>
          </a:solidFill>
          <a:ln w="6350">
            <a:solidFill>
              <a:srgbClr val="DDE6F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[cap2_tag]"/>
          <p:cNvSpPr txBox="1"/>
          <p:nvPr/>
        </p:nvSpPr>
        <p:spPr>
          <a:xfrm>
            <a:off x="2425700" y="4368800"/>
            <a:ext cx="1295400" cy="1270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40" b="1">
                <a:solidFill>
                  <a:srgbClr val="B8060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pic>
        <p:nvPicPr>
          <p:cNvPr id="35" name="Picture 34" descr="cap2_icon_default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24100" y="3479800"/>
            <a:ext cx="406400" cy="368300"/>
          </a:xfrm>
          <a:prstGeom prst="rect">
            <a:avLst/>
          </a:prstGeom>
        </p:spPr>
      </p:pic>
      <p:sp>
        <p:nvSpPr>
          <p:cNvPr id="36" name="Rounded Rectangle 35"/>
          <p:cNvSpPr/>
          <p:nvPr/>
        </p:nvSpPr>
        <p:spPr>
          <a:xfrm>
            <a:off x="7975600" y="1219200"/>
            <a:ext cx="1676400" cy="14605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[cap3_title]"/>
          <p:cNvSpPr txBox="1"/>
          <p:nvPr/>
        </p:nvSpPr>
        <p:spPr>
          <a:xfrm>
            <a:off x="8559800" y="1346200"/>
            <a:ext cx="977900" cy="266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30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cxnSp>
        <p:nvCxnSpPr>
          <p:cNvPr id="38" name="Connector 37"/>
          <p:cNvCxnSpPr/>
          <p:nvPr/>
        </p:nvCxnSpPr>
        <p:spPr>
          <a:xfrm>
            <a:off x="8178800" y="1676400"/>
            <a:ext cx="1270000" cy="0"/>
          </a:xfrm>
          <a:prstGeom prst="line">
            <a:avLst/>
          </a:prstGeom>
          <a:ln w="15240">
            <a:solidFill>
              <a:srgbClr val="0B2F8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[cap3_body]"/>
          <p:cNvSpPr txBox="1"/>
          <p:nvPr/>
        </p:nvSpPr>
        <p:spPr>
          <a:xfrm>
            <a:off x="8191500" y="1790700"/>
            <a:ext cx="1244600" cy="3683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8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8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8191500" y="2374900"/>
            <a:ext cx="1244600" cy="203200"/>
          </a:xfrm>
          <a:prstGeom prst="roundRect">
            <a:avLst>
              <a:gd name="adj" fmla="val 5000"/>
            </a:avLst>
          </a:prstGeom>
          <a:solidFill>
            <a:srgbClr val="E7F7F7"/>
          </a:solidFill>
          <a:ln w="6350">
            <a:solidFill>
              <a:srgbClr val="DDE6F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[cap3_tag]"/>
          <p:cNvSpPr txBox="1"/>
          <p:nvPr/>
        </p:nvSpPr>
        <p:spPr>
          <a:xfrm>
            <a:off x="8255000" y="2413000"/>
            <a:ext cx="1117600" cy="1270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4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pic>
        <p:nvPicPr>
          <p:cNvPr id="42" name="Picture 41" descr="cap3_icon_default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78800" y="1384300"/>
            <a:ext cx="304800" cy="368300"/>
          </a:xfrm>
          <a:prstGeom prst="rect">
            <a:avLst/>
          </a:prstGeom>
        </p:spPr>
      </p:pic>
      <p:sp>
        <p:nvSpPr>
          <p:cNvPr id="43" name="Rounded Rectangle 42"/>
          <p:cNvSpPr/>
          <p:nvPr/>
        </p:nvSpPr>
        <p:spPr>
          <a:xfrm>
            <a:off x="7975600" y="3175000"/>
            <a:ext cx="1676400" cy="14605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[cap4_title]"/>
          <p:cNvSpPr txBox="1"/>
          <p:nvPr/>
        </p:nvSpPr>
        <p:spPr>
          <a:xfrm>
            <a:off x="8559800" y="3302000"/>
            <a:ext cx="977900" cy="266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300" b="1">
                <a:solidFill>
                  <a:srgbClr val="D98200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cxnSp>
        <p:nvCxnSpPr>
          <p:cNvPr id="45" name="Connector 44"/>
          <p:cNvCxnSpPr/>
          <p:nvPr/>
        </p:nvCxnSpPr>
        <p:spPr>
          <a:xfrm>
            <a:off x="8178800" y="3632200"/>
            <a:ext cx="1270000" cy="0"/>
          </a:xfrm>
          <a:prstGeom prst="line">
            <a:avLst/>
          </a:prstGeom>
          <a:ln w="15240">
            <a:solidFill>
              <a:srgbClr val="D982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[cap4_body]"/>
          <p:cNvSpPr txBox="1"/>
          <p:nvPr/>
        </p:nvSpPr>
        <p:spPr>
          <a:xfrm>
            <a:off x="8191500" y="3746500"/>
            <a:ext cx="1244600" cy="3683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8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8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8191500" y="4330700"/>
            <a:ext cx="1244600" cy="203200"/>
          </a:xfrm>
          <a:prstGeom prst="roundRect">
            <a:avLst>
              <a:gd name="adj" fmla="val 5000"/>
            </a:avLst>
          </a:prstGeom>
          <a:solidFill>
            <a:srgbClr val="FFF2E3"/>
          </a:solidFill>
          <a:ln w="6350">
            <a:solidFill>
              <a:srgbClr val="DDE6F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[cap4_tag]"/>
          <p:cNvSpPr txBox="1"/>
          <p:nvPr/>
        </p:nvSpPr>
        <p:spPr>
          <a:xfrm>
            <a:off x="8255000" y="4368800"/>
            <a:ext cx="1117600" cy="1270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40" b="1">
                <a:solidFill>
                  <a:srgbClr val="D98200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pic>
        <p:nvPicPr>
          <p:cNvPr id="49" name="Picture 48" descr="cap4_icon_default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166100" y="3467100"/>
            <a:ext cx="279400" cy="368300"/>
          </a:xfrm>
          <a:prstGeom prst="rect">
            <a:avLst/>
          </a:prstGeom>
        </p:spPr>
      </p:pic>
      <p:cxnSp>
        <p:nvCxnSpPr>
          <p:cNvPr id="50" name="Connector 49"/>
          <p:cNvCxnSpPr/>
          <p:nvPr/>
        </p:nvCxnSpPr>
        <p:spPr>
          <a:xfrm>
            <a:off x="4000500" y="1936750"/>
            <a:ext cx="330200" cy="0"/>
          </a:xfrm>
          <a:prstGeom prst="line">
            <a:avLst/>
          </a:prstGeom>
          <a:ln w="15240">
            <a:solidFill>
              <a:srgbClr val="AEBBCD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Connector 50"/>
          <p:cNvCxnSpPr/>
          <p:nvPr/>
        </p:nvCxnSpPr>
        <p:spPr>
          <a:xfrm>
            <a:off x="4000500" y="3905250"/>
            <a:ext cx="330200" cy="0"/>
          </a:xfrm>
          <a:prstGeom prst="line">
            <a:avLst/>
          </a:prstGeom>
          <a:ln w="15240">
            <a:solidFill>
              <a:srgbClr val="AEBBCD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Connector 51"/>
          <p:cNvCxnSpPr/>
          <p:nvPr/>
        </p:nvCxnSpPr>
        <p:spPr>
          <a:xfrm>
            <a:off x="7861300" y="1936750"/>
            <a:ext cx="114300" cy="0"/>
          </a:xfrm>
          <a:prstGeom prst="line">
            <a:avLst/>
          </a:prstGeom>
          <a:ln w="15240">
            <a:solidFill>
              <a:srgbClr val="AEBBCD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Connector 52"/>
          <p:cNvCxnSpPr/>
          <p:nvPr/>
        </p:nvCxnSpPr>
        <p:spPr>
          <a:xfrm>
            <a:off x="7861300" y="3905250"/>
            <a:ext cx="114300" cy="0"/>
          </a:xfrm>
          <a:prstGeom prst="line">
            <a:avLst/>
          </a:prstGeom>
          <a:ln w="15240">
            <a:solidFill>
              <a:srgbClr val="AEBBCD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Connector 53"/>
          <p:cNvCxnSpPr/>
          <p:nvPr/>
        </p:nvCxnSpPr>
        <p:spPr>
          <a:xfrm>
            <a:off x="5016500" y="1511300"/>
            <a:ext cx="1536700" cy="0"/>
          </a:xfrm>
          <a:prstGeom prst="line">
            <a:avLst/>
          </a:prstGeom>
          <a:ln w="101600">
            <a:solidFill>
              <a:srgbClr val="078D9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Connector 54"/>
          <p:cNvCxnSpPr/>
          <p:nvPr/>
        </p:nvCxnSpPr>
        <p:spPr>
          <a:xfrm>
            <a:off x="7188200" y="2095500"/>
            <a:ext cx="0" cy="1181100"/>
          </a:xfrm>
          <a:prstGeom prst="line">
            <a:avLst/>
          </a:prstGeom>
          <a:ln w="101600">
            <a:solidFill>
              <a:srgbClr val="0B2F8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Connector 55"/>
          <p:cNvCxnSpPr/>
          <p:nvPr/>
        </p:nvCxnSpPr>
        <p:spPr>
          <a:xfrm flipH="1">
            <a:off x="5016500" y="4064000"/>
            <a:ext cx="1536700" cy="0"/>
          </a:xfrm>
          <a:prstGeom prst="line">
            <a:avLst/>
          </a:prstGeom>
          <a:ln w="101600">
            <a:solidFill>
              <a:srgbClr val="D982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Connector 56"/>
          <p:cNvCxnSpPr/>
          <p:nvPr/>
        </p:nvCxnSpPr>
        <p:spPr>
          <a:xfrm flipV="1">
            <a:off x="4381500" y="2095500"/>
            <a:ext cx="0" cy="1181100"/>
          </a:xfrm>
          <a:prstGeom prst="line">
            <a:avLst/>
          </a:prstGeom>
          <a:ln w="101600">
            <a:solidFill>
              <a:srgbClr val="B8060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Oval 57"/>
          <p:cNvSpPr/>
          <p:nvPr/>
        </p:nvSpPr>
        <p:spPr>
          <a:xfrm>
            <a:off x="4279900" y="1295400"/>
            <a:ext cx="1092200" cy="109220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9" name="Picture 58" descr="node1_icon_default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648200" y="1409700"/>
            <a:ext cx="381000" cy="266700"/>
          </a:xfrm>
          <a:prstGeom prst="rect">
            <a:avLst/>
          </a:prstGeom>
        </p:spPr>
      </p:pic>
      <p:sp>
        <p:nvSpPr>
          <p:cNvPr id="60" name="[node1_title]"/>
          <p:cNvSpPr txBox="1"/>
          <p:nvPr/>
        </p:nvSpPr>
        <p:spPr>
          <a:xfrm>
            <a:off x="4406900" y="1790700"/>
            <a:ext cx="838200" cy="2413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340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61" name="[node1_body]"/>
          <p:cNvSpPr txBox="1"/>
          <p:nvPr/>
        </p:nvSpPr>
        <p:spPr>
          <a:xfrm>
            <a:off x="4381500" y="2032000"/>
            <a:ext cx="889000" cy="2667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0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62" name="Oval 61"/>
          <p:cNvSpPr/>
          <p:nvPr/>
        </p:nvSpPr>
        <p:spPr>
          <a:xfrm>
            <a:off x="6629400" y="1295400"/>
            <a:ext cx="1092200" cy="109220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63" name="Picture 62" descr="node2_icon_default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061200" y="1384300"/>
            <a:ext cx="266700" cy="279400"/>
          </a:xfrm>
          <a:prstGeom prst="rect">
            <a:avLst/>
          </a:prstGeom>
        </p:spPr>
      </p:pic>
      <p:sp>
        <p:nvSpPr>
          <p:cNvPr id="64" name="[node2_title]"/>
          <p:cNvSpPr txBox="1"/>
          <p:nvPr/>
        </p:nvSpPr>
        <p:spPr>
          <a:xfrm>
            <a:off x="6756400" y="1790700"/>
            <a:ext cx="838200" cy="2413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34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65" name="[node2_body]"/>
          <p:cNvSpPr txBox="1"/>
          <p:nvPr/>
        </p:nvSpPr>
        <p:spPr>
          <a:xfrm>
            <a:off x="6731000" y="2032000"/>
            <a:ext cx="889000" cy="2667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0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66" name="Oval 65"/>
          <p:cNvSpPr/>
          <p:nvPr/>
        </p:nvSpPr>
        <p:spPr>
          <a:xfrm>
            <a:off x="6629400" y="3251200"/>
            <a:ext cx="1092200" cy="109220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D982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67" name="Picture 66" descr="node3_icon_default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908800" y="3289300"/>
            <a:ext cx="508000" cy="495300"/>
          </a:xfrm>
          <a:prstGeom prst="rect">
            <a:avLst/>
          </a:prstGeom>
        </p:spPr>
      </p:pic>
      <p:sp>
        <p:nvSpPr>
          <p:cNvPr id="68" name="[node3_title]"/>
          <p:cNvSpPr txBox="1"/>
          <p:nvPr/>
        </p:nvSpPr>
        <p:spPr>
          <a:xfrm>
            <a:off x="6756400" y="3797300"/>
            <a:ext cx="838200" cy="2413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340" b="1">
                <a:solidFill>
                  <a:srgbClr val="D98200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69" name="[node3_body]"/>
          <p:cNvSpPr txBox="1"/>
          <p:nvPr/>
        </p:nvSpPr>
        <p:spPr>
          <a:xfrm>
            <a:off x="6731000" y="4038600"/>
            <a:ext cx="889000" cy="2413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0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70" name="Oval 69"/>
          <p:cNvSpPr/>
          <p:nvPr/>
        </p:nvSpPr>
        <p:spPr>
          <a:xfrm>
            <a:off x="4279900" y="3251200"/>
            <a:ext cx="1092200" cy="109220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B806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71" name="Picture 70" descr="node4_icon_default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546600" y="3378200"/>
            <a:ext cx="571500" cy="393700"/>
          </a:xfrm>
          <a:prstGeom prst="rect">
            <a:avLst/>
          </a:prstGeom>
        </p:spPr>
      </p:pic>
      <p:sp>
        <p:nvSpPr>
          <p:cNvPr id="72" name="[node4_title]"/>
          <p:cNvSpPr txBox="1"/>
          <p:nvPr/>
        </p:nvSpPr>
        <p:spPr>
          <a:xfrm>
            <a:off x="4406900" y="3797300"/>
            <a:ext cx="838200" cy="2413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340" b="1">
                <a:solidFill>
                  <a:srgbClr val="B8060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73" name="[node4_body]"/>
          <p:cNvSpPr txBox="1"/>
          <p:nvPr/>
        </p:nvSpPr>
        <p:spPr>
          <a:xfrm>
            <a:off x="4381500" y="4038600"/>
            <a:ext cx="889000" cy="2413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0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74" name="[center_title]"/>
          <p:cNvSpPr txBox="1"/>
          <p:nvPr/>
        </p:nvSpPr>
        <p:spPr>
          <a:xfrm>
            <a:off x="5461000" y="2362200"/>
            <a:ext cx="1079500" cy="317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60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75" name="[center_body]"/>
          <p:cNvSpPr txBox="1"/>
          <p:nvPr/>
        </p:nvSpPr>
        <p:spPr>
          <a:xfrm>
            <a:off x="5270500" y="2730500"/>
            <a:ext cx="14605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19" b="1">
                <a:solidFill>
                  <a:srgbClr val="B8060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5359400" y="3035300"/>
            <a:ext cx="1397000" cy="5588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0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▣ 以业务目标为牵引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0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▣ 以数据驱动为核心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0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▣ 以闭环迭代为路径</a:t>
            </a:r>
          </a:p>
        </p:txBody>
      </p:sp>
      <p:sp>
        <p:nvSpPr>
          <p:cNvPr id="77" name="Rounded Rectangle 76"/>
          <p:cNvSpPr/>
          <p:nvPr/>
        </p:nvSpPr>
        <p:spPr>
          <a:xfrm>
            <a:off x="9766300" y="1168400"/>
            <a:ext cx="2247900" cy="35306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78" name="Picture 77" descr="validation_header_icon_default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312400" y="1295400"/>
            <a:ext cx="254000" cy="254000"/>
          </a:xfrm>
          <a:prstGeom prst="rect">
            <a:avLst/>
          </a:prstGeom>
        </p:spPr>
      </p:pic>
      <p:sp>
        <p:nvSpPr>
          <p:cNvPr id="79" name="TextBox 78"/>
          <p:cNvSpPr txBox="1"/>
          <p:nvPr/>
        </p:nvSpPr>
        <p:spPr>
          <a:xfrm>
            <a:off x="10668000" y="1320800"/>
            <a:ext cx="9525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30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验证机制</a:t>
            </a:r>
          </a:p>
        </p:txBody>
      </p:sp>
      <p:sp>
        <p:nvSpPr>
          <p:cNvPr id="80" name="Rounded Rectangle 79"/>
          <p:cNvSpPr/>
          <p:nvPr/>
        </p:nvSpPr>
        <p:spPr>
          <a:xfrm>
            <a:off x="9880600" y="1714500"/>
            <a:ext cx="2019300" cy="4191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0160">
            <a:solidFill>
              <a:srgbClr val="DDE6F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81" name="Picture 80" descr="check1_icon_default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982200" y="1854200"/>
            <a:ext cx="304800" cy="266700"/>
          </a:xfrm>
          <a:prstGeom prst="rect">
            <a:avLst/>
          </a:prstGeom>
        </p:spPr>
      </p:pic>
      <p:sp>
        <p:nvSpPr>
          <p:cNvPr id="82" name="[check1_title]"/>
          <p:cNvSpPr txBox="1"/>
          <p:nvPr/>
        </p:nvSpPr>
        <p:spPr>
          <a:xfrm>
            <a:off x="10477500" y="1771650"/>
            <a:ext cx="1041400" cy="1651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00" b="1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83" name="[check1_body]"/>
          <p:cNvSpPr txBox="1"/>
          <p:nvPr/>
        </p:nvSpPr>
        <p:spPr>
          <a:xfrm>
            <a:off x="10477500" y="1949450"/>
            <a:ext cx="1041400" cy="139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0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84" name="Rounded Rectangle 83"/>
          <p:cNvSpPr/>
          <p:nvPr/>
        </p:nvSpPr>
        <p:spPr>
          <a:xfrm>
            <a:off x="11595100" y="1841500"/>
            <a:ext cx="190500" cy="165100"/>
          </a:xfrm>
          <a:prstGeom prst="roundRect">
            <a:avLst>
              <a:gd name="adj" fmla="val 5000"/>
            </a:avLst>
          </a:prstGeom>
          <a:solidFill>
            <a:srgbClr val="159A6B"/>
          </a:solidFill>
          <a:ln w="5080">
            <a:solidFill>
              <a:srgbClr val="159A6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5" name="TextBox 84"/>
          <p:cNvSpPr txBox="1"/>
          <p:nvPr/>
        </p:nvSpPr>
        <p:spPr>
          <a:xfrm>
            <a:off x="11620500" y="1841500"/>
            <a:ext cx="139700" cy="1651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5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✓</a:t>
            </a:r>
          </a:p>
        </p:txBody>
      </p:sp>
      <p:sp>
        <p:nvSpPr>
          <p:cNvPr id="86" name="Rounded Rectangle 85"/>
          <p:cNvSpPr/>
          <p:nvPr/>
        </p:nvSpPr>
        <p:spPr>
          <a:xfrm>
            <a:off x="9880600" y="2260600"/>
            <a:ext cx="2019300" cy="4191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0160">
            <a:solidFill>
              <a:srgbClr val="DDE6F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87" name="Picture 86" descr="check2_icon_default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982200" y="2425700"/>
            <a:ext cx="304800" cy="266700"/>
          </a:xfrm>
          <a:prstGeom prst="rect">
            <a:avLst/>
          </a:prstGeom>
        </p:spPr>
      </p:pic>
      <p:sp>
        <p:nvSpPr>
          <p:cNvPr id="88" name="[check2_title]"/>
          <p:cNvSpPr txBox="1"/>
          <p:nvPr/>
        </p:nvSpPr>
        <p:spPr>
          <a:xfrm>
            <a:off x="10477500" y="2317750"/>
            <a:ext cx="1041400" cy="1651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00" b="1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89" name="[check2_body]"/>
          <p:cNvSpPr txBox="1"/>
          <p:nvPr/>
        </p:nvSpPr>
        <p:spPr>
          <a:xfrm>
            <a:off x="10477500" y="2495550"/>
            <a:ext cx="1041400" cy="139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0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90" name="Rounded Rectangle 89"/>
          <p:cNvSpPr/>
          <p:nvPr/>
        </p:nvSpPr>
        <p:spPr>
          <a:xfrm>
            <a:off x="11595100" y="2387600"/>
            <a:ext cx="190500" cy="165100"/>
          </a:xfrm>
          <a:prstGeom prst="roundRect">
            <a:avLst>
              <a:gd name="adj" fmla="val 5000"/>
            </a:avLst>
          </a:prstGeom>
          <a:solidFill>
            <a:srgbClr val="159A6B"/>
          </a:solidFill>
          <a:ln w="5080">
            <a:solidFill>
              <a:srgbClr val="159A6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1" name="TextBox 90"/>
          <p:cNvSpPr txBox="1"/>
          <p:nvPr/>
        </p:nvSpPr>
        <p:spPr>
          <a:xfrm>
            <a:off x="11620500" y="2387600"/>
            <a:ext cx="139700" cy="1651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5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✓</a:t>
            </a:r>
          </a:p>
        </p:txBody>
      </p:sp>
      <p:sp>
        <p:nvSpPr>
          <p:cNvPr id="92" name="Rounded Rectangle 91"/>
          <p:cNvSpPr/>
          <p:nvPr/>
        </p:nvSpPr>
        <p:spPr>
          <a:xfrm>
            <a:off x="9880600" y="2806700"/>
            <a:ext cx="2019300" cy="4191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0160">
            <a:solidFill>
              <a:srgbClr val="DDE6F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93" name="Picture 92" descr="check3_icon_default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982200" y="2984500"/>
            <a:ext cx="304800" cy="279400"/>
          </a:xfrm>
          <a:prstGeom prst="rect">
            <a:avLst/>
          </a:prstGeom>
        </p:spPr>
      </p:pic>
      <p:sp>
        <p:nvSpPr>
          <p:cNvPr id="94" name="[check3_title]"/>
          <p:cNvSpPr txBox="1"/>
          <p:nvPr/>
        </p:nvSpPr>
        <p:spPr>
          <a:xfrm>
            <a:off x="10477500" y="2863850"/>
            <a:ext cx="1041400" cy="1651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00" b="1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95" name="[check3_body]"/>
          <p:cNvSpPr txBox="1"/>
          <p:nvPr/>
        </p:nvSpPr>
        <p:spPr>
          <a:xfrm>
            <a:off x="10477500" y="3041650"/>
            <a:ext cx="1041400" cy="139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0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96" name="Rounded Rectangle 95"/>
          <p:cNvSpPr/>
          <p:nvPr/>
        </p:nvSpPr>
        <p:spPr>
          <a:xfrm>
            <a:off x="11595100" y="2933700"/>
            <a:ext cx="190500" cy="165100"/>
          </a:xfrm>
          <a:prstGeom prst="roundRect">
            <a:avLst>
              <a:gd name="adj" fmla="val 5000"/>
            </a:avLst>
          </a:prstGeom>
          <a:solidFill>
            <a:srgbClr val="159A6B"/>
          </a:solidFill>
          <a:ln w="5080">
            <a:solidFill>
              <a:srgbClr val="159A6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7" name="TextBox 96"/>
          <p:cNvSpPr txBox="1"/>
          <p:nvPr/>
        </p:nvSpPr>
        <p:spPr>
          <a:xfrm>
            <a:off x="11620500" y="2933700"/>
            <a:ext cx="139700" cy="1651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5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✓</a:t>
            </a:r>
          </a:p>
        </p:txBody>
      </p:sp>
      <p:sp>
        <p:nvSpPr>
          <p:cNvPr id="98" name="Rounded Rectangle 97"/>
          <p:cNvSpPr/>
          <p:nvPr/>
        </p:nvSpPr>
        <p:spPr>
          <a:xfrm>
            <a:off x="9880600" y="3352800"/>
            <a:ext cx="2019300" cy="4191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0160">
            <a:solidFill>
              <a:srgbClr val="DDE6F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99" name="Picture 98" descr="check4_icon_default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9982200" y="3543300"/>
            <a:ext cx="304800" cy="292100"/>
          </a:xfrm>
          <a:prstGeom prst="rect">
            <a:avLst/>
          </a:prstGeom>
        </p:spPr>
      </p:pic>
      <p:sp>
        <p:nvSpPr>
          <p:cNvPr id="100" name="[check4_title]"/>
          <p:cNvSpPr txBox="1"/>
          <p:nvPr/>
        </p:nvSpPr>
        <p:spPr>
          <a:xfrm>
            <a:off x="10477500" y="3409950"/>
            <a:ext cx="1041400" cy="1651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00" b="1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01" name="[check4_body]"/>
          <p:cNvSpPr txBox="1"/>
          <p:nvPr/>
        </p:nvSpPr>
        <p:spPr>
          <a:xfrm>
            <a:off x="10477500" y="3587750"/>
            <a:ext cx="1041400" cy="139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0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02" name="Rounded Rectangle 101"/>
          <p:cNvSpPr/>
          <p:nvPr/>
        </p:nvSpPr>
        <p:spPr>
          <a:xfrm>
            <a:off x="11595100" y="3479800"/>
            <a:ext cx="190500" cy="165100"/>
          </a:xfrm>
          <a:prstGeom prst="roundRect">
            <a:avLst>
              <a:gd name="adj" fmla="val 5000"/>
            </a:avLst>
          </a:prstGeom>
          <a:solidFill>
            <a:srgbClr val="D98200"/>
          </a:solidFill>
          <a:ln w="5080">
            <a:solidFill>
              <a:srgbClr val="D982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3" name="TextBox 102"/>
          <p:cNvSpPr txBox="1"/>
          <p:nvPr/>
        </p:nvSpPr>
        <p:spPr>
          <a:xfrm>
            <a:off x="11620500" y="3479800"/>
            <a:ext cx="139700" cy="1651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5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!</a:t>
            </a:r>
          </a:p>
        </p:txBody>
      </p:sp>
      <p:sp>
        <p:nvSpPr>
          <p:cNvPr id="104" name="Rounded Rectangle 103"/>
          <p:cNvSpPr/>
          <p:nvPr/>
        </p:nvSpPr>
        <p:spPr>
          <a:xfrm>
            <a:off x="9880600" y="3898900"/>
            <a:ext cx="2019300" cy="4191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0160">
            <a:solidFill>
              <a:srgbClr val="DDE6F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05" name="Picture 104" descr="check5_icon_default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9982200" y="4102100"/>
            <a:ext cx="304800" cy="279400"/>
          </a:xfrm>
          <a:prstGeom prst="rect">
            <a:avLst/>
          </a:prstGeom>
        </p:spPr>
      </p:pic>
      <p:sp>
        <p:nvSpPr>
          <p:cNvPr id="106" name="[check5_title]"/>
          <p:cNvSpPr txBox="1"/>
          <p:nvPr/>
        </p:nvSpPr>
        <p:spPr>
          <a:xfrm>
            <a:off x="10477500" y="3956050"/>
            <a:ext cx="1041400" cy="1651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00" b="1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07" name="[check5_body]"/>
          <p:cNvSpPr txBox="1"/>
          <p:nvPr/>
        </p:nvSpPr>
        <p:spPr>
          <a:xfrm>
            <a:off x="10477500" y="4133850"/>
            <a:ext cx="1041400" cy="139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0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08" name="Rounded Rectangle 107"/>
          <p:cNvSpPr/>
          <p:nvPr/>
        </p:nvSpPr>
        <p:spPr>
          <a:xfrm>
            <a:off x="11595100" y="4025900"/>
            <a:ext cx="190500" cy="165100"/>
          </a:xfrm>
          <a:prstGeom prst="roundRect">
            <a:avLst>
              <a:gd name="adj" fmla="val 5000"/>
            </a:avLst>
          </a:prstGeom>
          <a:solidFill>
            <a:srgbClr val="159A6B"/>
          </a:solidFill>
          <a:ln w="5080">
            <a:solidFill>
              <a:srgbClr val="159A6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9" name="TextBox 108"/>
          <p:cNvSpPr txBox="1"/>
          <p:nvPr/>
        </p:nvSpPr>
        <p:spPr>
          <a:xfrm>
            <a:off x="11620500" y="4025900"/>
            <a:ext cx="139700" cy="1651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5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✓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10071100" y="4470400"/>
            <a:ext cx="1714500" cy="1651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00" b="0">
                <a:solidFill>
                  <a:srgbClr val="637084"/>
                </a:solidFill>
                <a:latin typeface="微软雅黑"/>
                <a:ea typeface="微软雅黑"/>
                <a:cs typeface="微软雅黑"/>
              </a:rPr>
              <a:t>● 通过  ● 预警  ● 未通过</a:t>
            </a:r>
          </a:p>
        </p:txBody>
      </p:sp>
      <p:sp>
        <p:nvSpPr>
          <p:cNvPr id="111" name="Rounded Rectangle 110"/>
          <p:cNvSpPr/>
          <p:nvPr/>
        </p:nvSpPr>
        <p:spPr>
          <a:xfrm>
            <a:off x="241300" y="5016500"/>
            <a:ext cx="2857500" cy="10160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12" name="Picture 111" descr="kpi1_icon_default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68300" y="5283200"/>
            <a:ext cx="685800" cy="749300"/>
          </a:xfrm>
          <a:prstGeom prst="rect">
            <a:avLst/>
          </a:prstGeom>
        </p:spPr>
      </p:pic>
      <p:sp>
        <p:nvSpPr>
          <p:cNvPr id="113" name="[kpi1_title]"/>
          <p:cNvSpPr txBox="1"/>
          <p:nvPr/>
        </p:nvSpPr>
        <p:spPr>
          <a:xfrm>
            <a:off x="1168400" y="5156200"/>
            <a:ext cx="17780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60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14" name="[kpi1_value]"/>
          <p:cNvSpPr txBox="1"/>
          <p:nvPr/>
        </p:nvSpPr>
        <p:spPr>
          <a:xfrm>
            <a:off x="1168400" y="5359400"/>
            <a:ext cx="1778000" cy="342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900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15" name="[kpi1_note]"/>
          <p:cNvSpPr txBox="1"/>
          <p:nvPr/>
        </p:nvSpPr>
        <p:spPr>
          <a:xfrm>
            <a:off x="1168400" y="5727700"/>
            <a:ext cx="1778000" cy="2413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6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16" name="Rounded Rectangle 115"/>
          <p:cNvSpPr/>
          <p:nvPr/>
        </p:nvSpPr>
        <p:spPr>
          <a:xfrm>
            <a:off x="3251200" y="5016500"/>
            <a:ext cx="2768600" cy="10160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17" name="Picture 116" descr="kpi2_icon_default.pn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390900" y="5283200"/>
            <a:ext cx="685800" cy="723900"/>
          </a:xfrm>
          <a:prstGeom prst="rect">
            <a:avLst/>
          </a:prstGeom>
        </p:spPr>
      </p:pic>
      <p:sp>
        <p:nvSpPr>
          <p:cNvPr id="118" name="[kpi2_title]"/>
          <p:cNvSpPr txBox="1"/>
          <p:nvPr/>
        </p:nvSpPr>
        <p:spPr>
          <a:xfrm>
            <a:off x="4191000" y="5156200"/>
            <a:ext cx="16764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6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19" name="[kpi2_value]"/>
          <p:cNvSpPr txBox="1"/>
          <p:nvPr/>
        </p:nvSpPr>
        <p:spPr>
          <a:xfrm>
            <a:off x="4191000" y="5359400"/>
            <a:ext cx="1676400" cy="342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90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20" name="[kpi2_note]"/>
          <p:cNvSpPr txBox="1"/>
          <p:nvPr/>
        </p:nvSpPr>
        <p:spPr>
          <a:xfrm>
            <a:off x="4191000" y="5727700"/>
            <a:ext cx="1676400" cy="2413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6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21" name="Rounded Rectangle 120"/>
          <p:cNvSpPr/>
          <p:nvPr/>
        </p:nvSpPr>
        <p:spPr>
          <a:xfrm>
            <a:off x="6159500" y="5016500"/>
            <a:ext cx="2749550" cy="10160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22" name="Picture 121" descr="kpi3_icon_default.pn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6273800" y="5283200"/>
            <a:ext cx="723900" cy="736600"/>
          </a:xfrm>
          <a:prstGeom prst="rect">
            <a:avLst/>
          </a:prstGeom>
        </p:spPr>
      </p:pic>
      <p:sp>
        <p:nvSpPr>
          <p:cNvPr id="123" name="[kpi3_title]"/>
          <p:cNvSpPr txBox="1"/>
          <p:nvPr/>
        </p:nvSpPr>
        <p:spPr>
          <a:xfrm>
            <a:off x="7112000" y="5156200"/>
            <a:ext cx="164465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60" b="1">
                <a:solidFill>
                  <a:srgbClr val="D98200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24" name="[kpi3_value]"/>
          <p:cNvSpPr txBox="1"/>
          <p:nvPr/>
        </p:nvSpPr>
        <p:spPr>
          <a:xfrm>
            <a:off x="7112000" y="5359400"/>
            <a:ext cx="1644650" cy="342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900" b="1">
                <a:solidFill>
                  <a:srgbClr val="D98200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25" name="[kpi3_note]"/>
          <p:cNvSpPr txBox="1"/>
          <p:nvPr/>
        </p:nvSpPr>
        <p:spPr>
          <a:xfrm>
            <a:off x="7112000" y="5727700"/>
            <a:ext cx="1644650" cy="2413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6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26" name="Rounded Rectangle 125"/>
          <p:cNvSpPr/>
          <p:nvPr/>
        </p:nvSpPr>
        <p:spPr>
          <a:xfrm>
            <a:off x="9080500" y="5016500"/>
            <a:ext cx="2908300" cy="10160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27" name="Picture 126" descr="kpi4_icon_default.png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9194800" y="5283200"/>
            <a:ext cx="774700" cy="749300"/>
          </a:xfrm>
          <a:prstGeom prst="rect">
            <a:avLst/>
          </a:prstGeom>
        </p:spPr>
      </p:pic>
      <p:sp>
        <p:nvSpPr>
          <p:cNvPr id="128" name="[kpi4_title]"/>
          <p:cNvSpPr txBox="1"/>
          <p:nvPr/>
        </p:nvSpPr>
        <p:spPr>
          <a:xfrm>
            <a:off x="10083800" y="5156200"/>
            <a:ext cx="17526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60" b="1">
                <a:solidFill>
                  <a:srgbClr val="B8060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29" name="[kpi4_value]"/>
          <p:cNvSpPr txBox="1"/>
          <p:nvPr/>
        </p:nvSpPr>
        <p:spPr>
          <a:xfrm>
            <a:off x="10083800" y="5359400"/>
            <a:ext cx="1752600" cy="342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900" b="1">
                <a:solidFill>
                  <a:srgbClr val="B8060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30" name="[kpi4_note]"/>
          <p:cNvSpPr txBox="1"/>
          <p:nvPr/>
        </p:nvSpPr>
        <p:spPr>
          <a:xfrm>
            <a:off x="10083800" y="5727700"/>
            <a:ext cx="1752600" cy="2413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6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pic>
        <p:nvPicPr>
          <p:cNvPr id="131" name="Picture 130" descr="footer_brand_logo_default.png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7048500" y="6451600"/>
            <a:ext cx="1066800" cy="355600"/>
          </a:xfrm>
          <a:prstGeom prst="rect">
            <a:avLst/>
          </a:prstGeom>
        </p:spPr>
      </p:pic>
      <p:sp>
        <p:nvSpPr>
          <p:cNvPr id="132" name="TextBox 131"/>
          <p:cNvSpPr txBox="1"/>
          <p:nvPr/>
        </p:nvSpPr>
        <p:spPr>
          <a:xfrm>
            <a:off x="3873500" y="6248400"/>
            <a:ext cx="44450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00" b="0">
                <a:solidFill>
                  <a:srgbClr val="637084"/>
                </a:solidFill>
                <a:latin typeface="微软雅黑"/>
                <a:ea typeface="微软雅黑"/>
                <a:cs typeface="微软雅黑"/>
              </a:rPr>
              <a:t>以闭环驱动持续优化，以数据创造业务价值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