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[section_label]"/>
          <p:cNvSpPr txBox="1"/>
          <p:nvPr/>
        </p:nvSpPr>
        <p:spPr>
          <a:xfrm>
            <a:off x="279400" y="109537"/>
            <a:ext cx="24130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[section_label]</a:t>
            </a:r>
          </a:p>
        </p:txBody>
      </p:sp>
      <p:sp>
        <p:nvSpPr>
          <p:cNvPr id="3" name="[report_label]"/>
          <p:cNvSpPr txBox="1"/>
          <p:nvPr/>
        </p:nvSpPr>
        <p:spPr>
          <a:xfrm>
            <a:off x="8953500" y="127000"/>
            <a:ext cx="29210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4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[report_label]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279400" y="431800"/>
            <a:ext cx="11633200" cy="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[title_main]"/>
          <p:cNvSpPr txBox="1"/>
          <p:nvPr/>
        </p:nvSpPr>
        <p:spPr>
          <a:xfrm>
            <a:off x="342900" y="558800"/>
            <a:ext cx="11303000" cy="4572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500" b="1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[title_main]</a:t>
            </a:r>
          </a:p>
        </p:txBody>
      </p:sp>
      <p:sp>
        <p:nvSpPr>
          <p:cNvPr id="6" name="[subtitle]"/>
          <p:cNvSpPr txBox="1"/>
          <p:nvPr/>
        </p:nvSpPr>
        <p:spPr>
          <a:xfrm>
            <a:off x="368300" y="1066800"/>
            <a:ext cx="87630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[subtitle]</a:t>
            </a:r>
          </a:p>
        </p:txBody>
      </p:sp>
      <p:sp>
        <p:nvSpPr>
          <p:cNvPr id="7" name="[template_code]"/>
          <p:cNvSpPr txBox="1"/>
          <p:nvPr/>
        </p:nvSpPr>
        <p:spPr>
          <a:xfrm>
            <a:off x="10858500" y="520700"/>
            <a:ext cx="1016000" cy="1397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9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INSIGHT-103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273300" y="1397000"/>
            <a:ext cx="6762750" cy="457200"/>
          </a:xfrm>
          <a:prstGeom prst="roundRect">
            <a:avLst/>
          </a:prstGeom>
          <a:solidFill>
            <a:srgbClr val="0B3D91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" name="[dim1_title]"/>
          <p:cNvSpPr txBox="1"/>
          <p:nvPr/>
        </p:nvSpPr>
        <p:spPr>
          <a:xfrm>
            <a:off x="2387600" y="1470977"/>
            <a:ext cx="2025650" cy="29654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800" b="1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[dim1_title]</a:t>
            </a:r>
          </a:p>
        </p:txBody>
      </p:sp>
      <p:sp>
        <p:nvSpPr>
          <p:cNvPr id="10" name="[dim2_title]"/>
          <p:cNvSpPr txBox="1"/>
          <p:nvPr/>
        </p:nvSpPr>
        <p:spPr>
          <a:xfrm>
            <a:off x="4641850" y="1470977"/>
            <a:ext cx="2025650" cy="29654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800" b="1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[dim2_title]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4527550" y="1397000"/>
            <a:ext cx="0" cy="45720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[dim3_title]"/>
          <p:cNvSpPr txBox="1"/>
          <p:nvPr/>
        </p:nvSpPr>
        <p:spPr>
          <a:xfrm>
            <a:off x="6896100" y="1470977"/>
            <a:ext cx="2025650" cy="29654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800" b="1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[dim3_title]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6781800" y="1397000"/>
            <a:ext cx="0" cy="45720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04800" y="1854200"/>
            <a:ext cx="1968500" cy="1054100"/>
          </a:xfrm>
          <a:prstGeom prst="rect">
            <a:avLst/>
          </a:prstGeom>
          <a:solidFill>
            <a:srgbClr val="FFFFFF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[row1_icon]"/>
          <p:cNvSpPr/>
          <p:nvPr/>
        </p:nvSpPr>
        <p:spPr>
          <a:xfrm>
            <a:off x="533400" y="2159000"/>
            <a:ext cx="393700" cy="3937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6" name="Connector 15"/>
          <p:cNvCxnSpPr/>
          <p:nvPr/>
        </p:nvCxnSpPr>
        <p:spPr>
          <a:xfrm>
            <a:off x="643636" y="2355850"/>
            <a:ext cx="173228" cy="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730250" y="2269236"/>
            <a:ext cx="0" cy="173228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[row1_title]"/>
          <p:cNvSpPr txBox="1"/>
          <p:nvPr/>
        </p:nvSpPr>
        <p:spPr>
          <a:xfrm>
            <a:off x="1130300" y="2070100"/>
            <a:ext cx="1016000" cy="2921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[row1_title]</a:t>
            </a:r>
          </a:p>
        </p:txBody>
      </p:sp>
      <p:sp>
        <p:nvSpPr>
          <p:cNvPr id="19" name="[row1_desc]"/>
          <p:cNvSpPr txBox="1"/>
          <p:nvPr/>
        </p:nvSpPr>
        <p:spPr>
          <a:xfrm>
            <a:off x="1130300" y="2451100"/>
            <a:ext cx="952500" cy="2921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8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[row1_desc]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273300" y="1854200"/>
            <a:ext cx="2254250" cy="1054100"/>
          </a:xfrm>
          <a:prstGeom prst="rect">
            <a:avLst/>
          </a:prstGeom>
          <a:solidFill>
            <a:srgbClr val="FFFFFF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1" name="[cell1_1_headline]"/>
          <p:cNvSpPr txBox="1"/>
          <p:nvPr/>
        </p:nvSpPr>
        <p:spPr>
          <a:xfrm>
            <a:off x="2476500" y="2008187"/>
            <a:ext cx="1873250" cy="2127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[cell1_1_headline]</a:t>
            </a:r>
          </a:p>
        </p:txBody>
      </p:sp>
      <p:sp>
        <p:nvSpPr>
          <p:cNvPr id="22" name="[cell1_1_body]"/>
          <p:cNvSpPr txBox="1"/>
          <p:nvPr/>
        </p:nvSpPr>
        <p:spPr>
          <a:xfrm>
            <a:off x="2641600" y="2260600"/>
            <a:ext cx="16954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[cell1_1_body]</a:t>
            </a:r>
          </a:p>
        </p:txBody>
      </p:sp>
      <p:sp>
        <p:nvSpPr>
          <p:cNvPr id="23" name="[cell1_1_tag]"/>
          <p:cNvSpPr txBox="1"/>
          <p:nvPr/>
        </p:nvSpPr>
        <p:spPr>
          <a:xfrm>
            <a:off x="2476500" y="2654300"/>
            <a:ext cx="7620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[cell1_1_tag]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527550" y="1854200"/>
            <a:ext cx="2254250" cy="1054100"/>
          </a:xfrm>
          <a:prstGeom prst="rect">
            <a:avLst/>
          </a:prstGeom>
          <a:solidFill>
            <a:srgbClr val="FFFFFF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5" name="[cell1_2_headline]"/>
          <p:cNvSpPr txBox="1"/>
          <p:nvPr/>
        </p:nvSpPr>
        <p:spPr>
          <a:xfrm>
            <a:off x="4730750" y="2008187"/>
            <a:ext cx="1873250" cy="2127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[cell1_2_headline]</a:t>
            </a:r>
          </a:p>
        </p:txBody>
      </p:sp>
      <p:sp>
        <p:nvSpPr>
          <p:cNvPr id="26" name="[cell1_2_body]"/>
          <p:cNvSpPr txBox="1"/>
          <p:nvPr/>
        </p:nvSpPr>
        <p:spPr>
          <a:xfrm>
            <a:off x="4895850" y="2260600"/>
            <a:ext cx="16954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[cell1_2_body]</a:t>
            </a:r>
          </a:p>
        </p:txBody>
      </p:sp>
      <p:sp>
        <p:nvSpPr>
          <p:cNvPr id="27" name="[cell1_2_tag]"/>
          <p:cNvSpPr txBox="1"/>
          <p:nvPr/>
        </p:nvSpPr>
        <p:spPr>
          <a:xfrm>
            <a:off x="4730750" y="2654300"/>
            <a:ext cx="7620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00" b="1" lang="zh-CN" altLang="zh-CN">
                <a:solidFill>
                  <a:srgbClr val="F97316"/>
                </a:solidFill>
                <a:latin typeface="Microsoft YaHei"/>
                <a:ea typeface="Microsoft YaHei"/>
                <a:cs typeface="Microsoft YaHei"/>
              </a:rPr>
              <a:t>[cell1_2_tag]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781800" y="1854200"/>
            <a:ext cx="2254250" cy="1054100"/>
          </a:xfrm>
          <a:prstGeom prst="rect">
            <a:avLst/>
          </a:prstGeom>
          <a:solidFill>
            <a:srgbClr val="FFFFFF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9" name="[cell1_3_headline]"/>
          <p:cNvSpPr txBox="1"/>
          <p:nvPr/>
        </p:nvSpPr>
        <p:spPr>
          <a:xfrm>
            <a:off x="6985000" y="2008187"/>
            <a:ext cx="1873250" cy="2127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[cell1_3_headline]</a:t>
            </a:r>
          </a:p>
        </p:txBody>
      </p:sp>
      <p:sp>
        <p:nvSpPr>
          <p:cNvPr id="30" name="[cell1_3_body]"/>
          <p:cNvSpPr txBox="1"/>
          <p:nvPr/>
        </p:nvSpPr>
        <p:spPr>
          <a:xfrm>
            <a:off x="7150100" y="2260600"/>
            <a:ext cx="16954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[cell1_3_body]</a:t>
            </a:r>
          </a:p>
        </p:txBody>
      </p:sp>
      <p:sp>
        <p:nvSpPr>
          <p:cNvPr id="31" name="[cell1_3_tag]"/>
          <p:cNvSpPr txBox="1"/>
          <p:nvPr/>
        </p:nvSpPr>
        <p:spPr>
          <a:xfrm>
            <a:off x="6985000" y="2654300"/>
            <a:ext cx="7620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[cell1_3_tag]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04800" y="2908300"/>
            <a:ext cx="1968500" cy="1054100"/>
          </a:xfrm>
          <a:prstGeom prst="rect">
            <a:avLst/>
          </a:prstGeom>
          <a:solidFill>
            <a:srgbClr val="FFFFFF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3" name="[row2_icon]"/>
          <p:cNvSpPr/>
          <p:nvPr/>
        </p:nvSpPr>
        <p:spPr>
          <a:xfrm>
            <a:off x="533400" y="3213100"/>
            <a:ext cx="393700" cy="3937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34" name="Connector 33"/>
          <p:cNvCxnSpPr/>
          <p:nvPr/>
        </p:nvCxnSpPr>
        <p:spPr>
          <a:xfrm>
            <a:off x="643636" y="3409950"/>
            <a:ext cx="173228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730250" y="3323336"/>
            <a:ext cx="0" cy="173228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[row2_title]"/>
          <p:cNvSpPr txBox="1"/>
          <p:nvPr/>
        </p:nvSpPr>
        <p:spPr>
          <a:xfrm>
            <a:off x="1130300" y="3124200"/>
            <a:ext cx="1016000" cy="2921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[row2_title]</a:t>
            </a:r>
          </a:p>
        </p:txBody>
      </p:sp>
      <p:sp>
        <p:nvSpPr>
          <p:cNvPr id="37" name="[row2_desc]"/>
          <p:cNvSpPr txBox="1"/>
          <p:nvPr/>
        </p:nvSpPr>
        <p:spPr>
          <a:xfrm>
            <a:off x="1130300" y="3505200"/>
            <a:ext cx="952500" cy="2921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8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[row2_desc]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273300" y="2908300"/>
            <a:ext cx="2254250" cy="1054100"/>
          </a:xfrm>
          <a:prstGeom prst="rect">
            <a:avLst/>
          </a:prstGeom>
          <a:solidFill>
            <a:srgbClr val="FFFFFF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9" name="[cell2_1_headline]"/>
          <p:cNvSpPr txBox="1"/>
          <p:nvPr/>
        </p:nvSpPr>
        <p:spPr>
          <a:xfrm>
            <a:off x="2476500" y="3062287"/>
            <a:ext cx="1873250" cy="2127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[cell2_1_headline]</a:t>
            </a:r>
          </a:p>
        </p:txBody>
      </p:sp>
      <p:sp>
        <p:nvSpPr>
          <p:cNvPr id="40" name="[cell2_1_body]"/>
          <p:cNvSpPr txBox="1"/>
          <p:nvPr/>
        </p:nvSpPr>
        <p:spPr>
          <a:xfrm>
            <a:off x="2641600" y="3314700"/>
            <a:ext cx="16954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[cell2_1_body]</a:t>
            </a:r>
          </a:p>
        </p:txBody>
      </p:sp>
      <p:sp>
        <p:nvSpPr>
          <p:cNvPr id="41" name="[cell2_1_tag]"/>
          <p:cNvSpPr txBox="1"/>
          <p:nvPr/>
        </p:nvSpPr>
        <p:spPr>
          <a:xfrm>
            <a:off x="2476500" y="3708400"/>
            <a:ext cx="7620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[cell2_1_tag]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527550" y="2908300"/>
            <a:ext cx="2254250" cy="1054100"/>
          </a:xfrm>
          <a:prstGeom prst="rect">
            <a:avLst/>
          </a:prstGeom>
          <a:solidFill>
            <a:srgbClr val="FFFFFF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3" name="[cell2_2_headline]"/>
          <p:cNvSpPr txBox="1"/>
          <p:nvPr/>
        </p:nvSpPr>
        <p:spPr>
          <a:xfrm>
            <a:off x="4730750" y="3062287"/>
            <a:ext cx="1873250" cy="2127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[cell2_2_headline]</a:t>
            </a:r>
          </a:p>
        </p:txBody>
      </p:sp>
      <p:sp>
        <p:nvSpPr>
          <p:cNvPr id="44" name="[cell2_2_body]"/>
          <p:cNvSpPr txBox="1"/>
          <p:nvPr/>
        </p:nvSpPr>
        <p:spPr>
          <a:xfrm>
            <a:off x="4895850" y="3314700"/>
            <a:ext cx="16954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[cell2_2_body]</a:t>
            </a:r>
          </a:p>
        </p:txBody>
      </p:sp>
      <p:sp>
        <p:nvSpPr>
          <p:cNvPr id="45" name="[cell2_2_tag]"/>
          <p:cNvSpPr txBox="1"/>
          <p:nvPr/>
        </p:nvSpPr>
        <p:spPr>
          <a:xfrm>
            <a:off x="4730750" y="3708400"/>
            <a:ext cx="7620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00" b="1" lang="zh-CN" altLang="zh-CN">
                <a:solidFill>
                  <a:srgbClr val="F97316"/>
                </a:solidFill>
                <a:latin typeface="Microsoft YaHei"/>
                <a:ea typeface="Microsoft YaHei"/>
                <a:cs typeface="Microsoft YaHei"/>
              </a:rPr>
              <a:t>[cell2_2_tag]</a:t>
            </a:r>
          </a:p>
        </p:txBody>
      </p:sp>
      <p:sp>
        <p:nvSpPr>
          <p:cNvPr id="46" name="Rectangle 45"/>
          <p:cNvSpPr/>
          <p:nvPr/>
        </p:nvSpPr>
        <p:spPr>
          <a:xfrm>
            <a:off x="6781800" y="2908300"/>
            <a:ext cx="2254250" cy="1054100"/>
          </a:xfrm>
          <a:prstGeom prst="rect">
            <a:avLst/>
          </a:prstGeom>
          <a:solidFill>
            <a:srgbClr val="FFFFFF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[cell2_3_headline]"/>
          <p:cNvSpPr txBox="1"/>
          <p:nvPr/>
        </p:nvSpPr>
        <p:spPr>
          <a:xfrm>
            <a:off x="6985000" y="3062287"/>
            <a:ext cx="1873250" cy="2127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[cell2_3_headline]</a:t>
            </a:r>
          </a:p>
        </p:txBody>
      </p:sp>
      <p:sp>
        <p:nvSpPr>
          <p:cNvPr id="48" name="[cell2_3_body]"/>
          <p:cNvSpPr txBox="1"/>
          <p:nvPr/>
        </p:nvSpPr>
        <p:spPr>
          <a:xfrm>
            <a:off x="7150100" y="3314700"/>
            <a:ext cx="16954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[cell2_3_body]</a:t>
            </a:r>
          </a:p>
        </p:txBody>
      </p:sp>
      <p:sp>
        <p:nvSpPr>
          <p:cNvPr id="49" name="[cell2_3_tag]"/>
          <p:cNvSpPr txBox="1"/>
          <p:nvPr/>
        </p:nvSpPr>
        <p:spPr>
          <a:xfrm>
            <a:off x="6985000" y="3708400"/>
            <a:ext cx="7620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[cell2_3_tag]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04800" y="3962400"/>
            <a:ext cx="1968500" cy="1054100"/>
          </a:xfrm>
          <a:prstGeom prst="rect">
            <a:avLst/>
          </a:prstGeom>
          <a:solidFill>
            <a:srgbClr val="FFFFFF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1" name="[row3_icon]"/>
          <p:cNvSpPr/>
          <p:nvPr/>
        </p:nvSpPr>
        <p:spPr>
          <a:xfrm>
            <a:off x="533400" y="4267200"/>
            <a:ext cx="393700" cy="3937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52" name="Connector 51"/>
          <p:cNvCxnSpPr/>
          <p:nvPr/>
        </p:nvCxnSpPr>
        <p:spPr>
          <a:xfrm>
            <a:off x="643636" y="4464050"/>
            <a:ext cx="173228" cy="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ctor 52"/>
          <p:cNvCxnSpPr/>
          <p:nvPr/>
        </p:nvCxnSpPr>
        <p:spPr>
          <a:xfrm>
            <a:off x="730250" y="4377436"/>
            <a:ext cx="0" cy="173228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[row3_title]"/>
          <p:cNvSpPr txBox="1"/>
          <p:nvPr/>
        </p:nvSpPr>
        <p:spPr>
          <a:xfrm>
            <a:off x="1130300" y="4178300"/>
            <a:ext cx="1016000" cy="2921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[row3_title]</a:t>
            </a:r>
          </a:p>
        </p:txBody>
      </p:sp>
      <p:sp>
        <p:nvSpPr>
          <p:cNvPr id="55" name="[row3_desc]"/>
          <p:cNvSpPr txBox="1"/>
          <p:nvPr/>
        </p:nvSpPr>
        <p:spPr>
          <a:xfrm>
            <a:off x="1130300" y="4559300"/>
            <a:ext cx="952500" cy="2921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8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[row3_desc]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273300" y="3962400"/>
            <a:ext cx="2254250" cy="1054100"/>
          </a:xfrm>
          <a:prstGeom prst="rect">
            <a:avLst/>
          </a:prstGeom>
          <a:solidFill>
            <a:srgbClr val="FFFFFF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7" name="[cell3_1_headline]"/>
          <p:cNvSpPr txBox="1"/>
          <p:nvPr/>
        </p:nvSpPr>
        <p:spPr>
          <a:xfrm>
            <a:off x="2476500" y="4116387"/>
            <a:ext cx="1873250" cy="2127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[cell3_1_headline]</a:t>
            </a:r>
          </a:p>
        </p:txBody>
      </p:sp>
      <p:sp>
        <p:nvSpPr>
          <p:cNvPr id="58" name="[cell3_1_body]"/>
          <p:cNvSpPr txBox="1"/>
          <p:nvPr/>
        </p:nvSpPr>
        <p:spPr>
          <a:xfrm>
            <a:off x="2641600" y="4368800"/>
            <a:ext cx="16954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[cell3_1_body]</a:t>
            </a:r>
          </a:p>
        </p:txBody>
      </p:sp>
      <p:sp>
        <p:nvSpPr>
          <p:cNvPr id="59" name="[cell3_1_tag]"/>
          <p:cNvSpPr txBox="1"/>
          <p:nvPr/>
        </p:nvSpPr>
        <p:spPr>
          <a:xfrm>
            <a:off x="2476500" y="4762500"/>
            <a:ext cx="7620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[cell3_1_tag]</a:t>
            </a:r>
          </a:p>
        </p:txBody>
      </p:sp>
      <p:sp>
        <p:nvSpPr>
          <p:cNvPr id="60" name="Rectangle 59"/>
          <p:cNvSpPr/>
          <p:nvPr/>
        </p:nvSpPr>
        <p:spPr>
          <a:xfrm>
            <a:off x="4527550" y="3962400"/>
            <a:ext cx="2254250" cy="1054100"/>
          </a:xfrm>
          <a:prstGeom prst="rect">
            <a:avLst/>
          </a:prstGeom>
          <a:solidFill>
            <a:srgbClr val="FFFFFF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1" name="[cell3_2_headline]"/>
          <p:cNvSpPr txBox="1"/>
          <p:nvPr/>
        </p:nvSpPr>
        <p:spPr>
          <a:xfrm>
            <a:off x="4730750" y="4116387"/>
            <a:ext cx="1873250" cy="2127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[cell3_2_headline]</a:t>
            </a:r>
          </a:p>
        </p:txBody>
      </p:sp>
      <p:sp>
        <p:nvSpPr>
          <p:cNvPr id="62" name="[cell3_2_body]"/>
          <p:cNvSpPr txBox="1"/>
          <p:nvPr/>
        </p:nvSpPr>
        <p:spPr>
          <a:xfrm>
            <a:off x="4895850" y="4368800"/>
            <a:ext cx="16954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[cell3_2_body]</a:t>
            </a:r>
          </a:p>
        </p:txBody>
      </p:sp>
      <p:sp>
        <p:nvSpPr>
          <p:cNvPr id="63" name="[cell3_2_tag]"/>
          <p:cNvSpPr txBox="1"/>
          <p:nvPr/>
        </p:nvSpPr>
        <p:spPr>
          <a:xfrm>
            <a:off x="4730750" y="4762500"/>
            <a:ext cx="7620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00" b="1" lang="zh-CN" altLang="zh-CN">
                <a:solidFill>
                  <a:srgbClr val="F97316"/>
                </a:solidFill>
                <a:latin typeface="Microsoft YaHei"/>
                <a:ea typeface="Microsoft YaHei"/>
                <a:cs typeface="Microsoft YaHei"/>
              </a:rPr>
              <a:t>[cell3_2_tag]</a:t>
            </a:r>
          </a:p>
        </p:txBody>
      </p:sp>
      <p:sp>
        <p:nvSpPr>
          <p:cNvPr id="64" name="Rectangle 63"/>
          <p:cNvSpPr/>
          <p:nvPr/>
        </p:nvSpPr>
        <p:spPr>
          <a:xfrm>
            <a:off x="6781800" y="3962400"/>
            <a:ext cx="2254250" cy="1054100"/>
          </a:xfrm>
          <a:prstGeom prst="rect">
            <a:avLst/>
          </a:prstGeom>
          <a:solidFill>
            <a:srgbClr val="FFFFFF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5" name="[cell3_3_headline]"/>
          <p:cNvSpPr txBox="1"/>
          <p:nvPr/>
        </p:nvSpPr>
        <p:spPr>
          <a:xfrm>
            <a:off x="6985000" y="4116387"/>
            <a:ext cx="1873250" cy="2127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[cell3_3_headline]</a:t>
            </a:r>
          </a:p>
        </p:txBody>
      </p:sp>
      <p:sp>
        <p:nvSpPr>
          <p:cNvPr id="66" name="[cell3_3_body]"/>
          <p:cNvSpPr txBox="1"/>
          <p:nvPr/>
        </p:nvSpPr>
        <p:spPr>
          <a:xfrm>
            <a:off x="7150100" y="4368800"/>
            <a:ext cx="16954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[cell3_3_body]</a:t>
            </a:r>
          </a:p>
        </p:txBody>
      </p:sp>
      <p:sp>
        <p:nvSpPr>
          <p:cNvPr id="67" name="[cell3_3_tag]"/>
          <p:cNvSpPr txBox="1"/>
          <p:nvPr/>
        </p:nvSpPr>
        <p:spPr>
          <a:xfrm>
            <a:off x="6985000" y="4762500"/>
            <a:ext cx="7620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[cell3_3_tag]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9626600" y="1854200"/>
            <a:ext cx="2286000" cy="31623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DE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9" name="[decision_title]"/>
          <p:cNvSpPr txBox="1"/>
          <p:nvPr/>
        </p:nvSpPr>
        <p:spPr>
          <a:xfrm>
            <a:off x="10045700" y="1996757"/>
            <a:ext cx="1460500" cy="31178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[decision_title]</a:t>
            </a:r>
          </a:p>
        </p:txBody>
      </p:sp>
      <p:sp>
        <p:nvSpPr>
          <p:cNvPr id="70" name="[decision1_icon]"/>
          <p:cNvSpPr/>
          <p:nvPr/>
        </p:nvSpPr>
        <p:spPr>
          <a:xfrm>
            <a:off x="9829800" y="2425700"/>
            <a:ext cx="304800" cy="3048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71" name="Connector 70"/>
          <p:cNvCxnSpPr/>
          <p:nvPr/>
        </p:nvCxnSpPr>
        <p:spPr>
          <a:xfrm>
            <a:off x="9915144" y="2578100"/>
            <a:ext cx="134112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Connector 71"/>
          <p:cNvCxnSpPr/>
          <p:nvPr/>
        </p:nvCxnSpPr>
        <p:spPr>
          <a:xfrm>
            <a:off x="9982200" y="2511044"/>
            <a:ext cx="0" cy="134112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[decision1_body]"/>
          <p:cNvSpPr txBox="1"/>
          <p:nvPr/>
        </p:nvSpPr>
        <p:spPr>
          <a:xfrm>
            <a:off x="10287000" y="2413000"/>
            <a:ext cx="13017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[decision1_body]</a:t>
            </a:r>
          </a:p>
        </p:txBody>
      </p:sp>
      <p:sp>
        <p:nvSpPr>
          <p:cNvPr id="74" name="[decision2_icon]"/>
          <p:cNvSpPr/>
          <p:nvPr/>
        </p:nvSpPr>
        <p:spPr>
          <a:xfrm>
            <a:off x="9829800" y="3124200"/>
            <a:ext cx="304800" cy="3048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75" name="Connector 74"/>
          <p:cNvCxnSpPr/>
          <p:nvPr/>
        </p:nvCxnSpPr>
        <p:spPr>
          <a:xfrm>
            <a:off x="9915144" y="3276600"/>
            <a:ext cx="134112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nector 75"/>
          <p:cNvCxnSpPr/>
          <p:nvPr/>
        </p:nvCxnSpPr>
        <p:spPr>
          <a:xfrm>
            <a:off x="9982200" y="3209544"/>
            <a:ext cx="0" cy="134112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[decision2_body]"/>
          <p:cNvSpPr txBox="1"/>
          <p:nvPr/>
        </p:nvSpPr>
        <p:spPr>
          <a:xfrm>
            <a:off x="10287000" y="3111500"/>
            <a:ext cx="13017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[decision2_body]</a:t>
            </a:r>
          </a:p>
        </p:txBody>
      </p:sp>
      <p:sp>
        <p:nvSpPr>
          <p:cNvPr id="78" name="[decision3_icon]"/>
          <p:cNvSpPr/>
          <p:nvPr/>
        </p:nvSpPr>
        <p:spPr>
          <a:xfrm>
            <a:off x="9829800" y="3822700"/>
            <a:ext cx="304800" cy="3048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79" name="Connector 78"/>
          <p:cNvCxnSpPr/>
          <p:nvPr/>
        </p:nvCxnSpPr>
        <p:spPr>
          <a:xfrm>
            <a:off x="9915144" y="3975100"/>
            <a:ext cx="134112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Connector 79"/>
          <p:cNvCxnSpPr/>
          <p:nvPr/>
        </p:nvCxnSpPr>
        <p:spPr>
          <a:xfrm>
            <a:off x="9982200" y="3908044"/>
            <a:ext cx="0" cy="134112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[decision3_body]"/>
          <p:cNvSpPr txBox="1"/>
          <p:nvPr/>
        </p:nvSpPr>
        <p:spPr>
          <a:xfrm>
            <a:off x="10287000" y="3810000"/>
            <a:ext cx="13017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[decision3_body]</a:t>
            </a:r>
          </a:p>
        </p:txBody>
      </p:sp>
      <p:sp>
        <p:nvSpPr>
          <p:cNvPr id="82" name="[decision4_icon]"/>
          <p:cNvSpPr/>
          <p:nvPr/>
        </p:nvSpPr>
        <p:spPr>
          <a:xfrm>
            <a:off x="9829800" y="4521200"/>
            <a:ext cx="304800" cy="3048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83" name="Connector 82"/>
          <p:cNvCxnSpPr/>
          <p:nvPr/>
        </p:nvCxnSpPr>
        <p:spPr>
          <a:xfrm>
            <a:off x="9915144" y="4673600"/>
            <a:ext cx="134112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Connector 83"/>
          <p:cNvCxnSpPr/>
          <p:nvPr/>
        </p:nvCxnSpPr>
        <p:spPr>
          <a:xfrm>
            <a:off x="9982200" y="4606544"/>
            <a:ext cx="0" cy="134112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[decision4_body]"/>
          <p:cNvSpPr txBox="1"/>
          <p:nvPr/>
        </p:nvSpPr>
        <p:spPr>
          <a:xfrm>
            <a:off x="10287000" y="4508500"/>
            <a:ext cx="13017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[decision4_body]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254000" y="5257800"/>
            <a:ext cx="11684000" cy="101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DE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7" name="[score1_icon]"/>
          <p:cNvSpPr/>
          <p:nvPr/>
        </p:nvSpPr>
        <p:spPr>
          <a:xfrm>
            <a:off x="495300" y="5499100"/>
            <a:ext cx="444500" cy="4445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88" name="Connector 87"/>
          <p:cNvCxnSpPr/>
          <p:nvPr/>
        </p:nvCxnSpPr>
        <p:spPr>
          <a:xfrm>
            <a:off x="619760" y="5721350"/>
            <a:ext cx="195580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Connector 88"/>
          <p:cNvCxnSpPr/>
          <p:nvPr/>
        </p:nvCxnSpPr>
        <p:spPr>
          <a:xfrm>
            <a:off x="717550" y="5623560"/>
            <a:ext cx="0" cy="19558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[score1_title]"/>
          <p:cNvSpPr txBox="1"/>
          <p:nvPr/>
        </p:nvSpPr>
        <p:spPr>
          <a:xfrm>
            <a:off x="1079500" y="5367337"/>
            <a:ext cx="14605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[score1_title]</a:t>
            </a:r>
          </a:p>
        </p:txBody>
      </p:sp>
      <p:sp>
        <p:nvSpPr>
          <p:cNvPr id="91" name="[score1_stars]"/>
          <p:cNvSpPr txBox="1"/>
          <p:nvPr/>
        </p:nvSpPr>
        <p:spPr>
          <a:xfrm>
            <a:off x="1079500" y="5614987"/>
            <a:ext cx="9525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[score1_stars]</a:t>
            </a:r>
          </a:p>
        </p:txBody>
      </p:sp>
      <p:sp>
        <p:nvSpPr>
          <p:cNvPr id="92" name="[score1_note]"/>
          <p:cNvSpPr txBox="1"/>
          <p:nvPr/>
        </p:nvSpPr>
        <p:spPr>
          <a:xfrm>
            <a:off x="1079500" y="5867400"/>
            <a:ext cx="15875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[score1_note]</a:t>
            </a:r>
          </a:p>
        </p:txBody>
      </p:sp>
      <p:sp>
        <p:nvSpPr>
          <p:cNvPr id="93" name="[score2_icon]"/>
          <p:cNvSpPr/>
          <p:nvPr/>
        </p:nvSpPr>
        <p:spPr>
          <a:xfrm>
            <a:off x="3302000" y="5499100"/>
            <a:ext cx="444500" cy="4445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94" name="Connector 93"/>
          <p:cNvCxnSpPr/>
          <p:nvPr/>
        </p:nvCxnSpPr>
        <p:spPr>
          <a:xfrm>
            <a:off x="3426460" y="5721350"/>
            <a:ext cx="195580" cy="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Connector 94"/>
          <p:cNvCxnSpPr/>
          <p:nvPr/>
        </p:nvCxnSpPr>
        <p:spPr>
          <a:xfrm>
            <a:off x="3524250" y="5623560"/>
            <a:ext cx="0" cy="19558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[score2_title]"/>
          <p:cNvSpPr txBox="1"/>
          <p:nvPr/>
        </p:nvSpPr>
        <p:spPr>
          <a:xfrm>
            <a:off x="3886200" y="5367337"/>
            <a:ext cx="14605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[score2_title]</a:t>
            </a:r>
          </a:p>
        </p:txBody>
      </p:sp>
      <p:sp>
        <p:nvSpPr>
          <p:cNvPr id="97" name="[score2_stars]"/>
          <p:cNvSpPr txBox="1"/>
          <p:nvPr/>
        </p:nvSpPr>
        <p:spPr>
          <a:xfrm>
            <a:off x="3886200" y="5614987"/>
            <a:ext cx="9525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[score2_stars]</a:t>
            </a:r>
          </a:p>
        </p:txBody>
      </p:sp>
      <p:sp>
        <p:nvSpPr>
          <p:cNvPr id="98" name="[score2_note]"/>
          <p:cNvSpPr txBox="1"/>
          <p:nvPr/>
        </p:nvSpPr>
        <p:spPr>
          <a:xfrm>
            <a:off x="3886200" y="5867400"/>
            <a:ext cx="15875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[score2_note]</a:t>
            </a:r>
          </a:p>
        </p:txBody>
      </p:sp>
      <p:cxnSp>
        <p:nvCxnSpPr>
          <p:cNvPr id="99" name="Connector 98"/>
          <p:cNvCxnSpPr/>
          <p:nvPr/>
        </p:nvCxnSpPr>
        <p:spPr>
          <a:xfrm>
            <a:off x="2959100" y="5397500"/>
            <a:ext cx="0" cy="69850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[score3_icon]"/>
          <p:cNvSpPr/>
          <p:nvPr/>
        </p:nvSpPr>
        <p:spPr>
          <a:xfrm>
            <a:off x="6108700" y="5499100"/>
            <a:ext cx="444500" cy="4445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01" name="Connector 100"/>
          <p:cNvCxnSpPr/>
          <p:nvPr/>
        </p:nvCxnSpPr>
        <p:spPr>
          <a:xfrm>
            <a:off x="6233160" y="5721350"/>
            <a:ext cx="195580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Connector 101"/>
          <p:cNvCxnSpPr/>
          <p:nvPr/>
        </p:nvCxnSpPr>
        <p:spPr>
          <a:xfrm>
            <a:off x="6330950" y="5623560"/>
            <a:ext cx="0" cy="19558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[score3_title]"/>
          <p:cNvSpPr txBox="1"/>
          <p:nvPr/>
        </p:nvSpPr>
        <p:spPr>
          <a:xfrm>
            <a:off x="6692900" y="5367337"/>
            <a:ext cx="14605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[score3_title]</a:t>
            </a:r>
          </a:p>
        </p:txBody>
      </p:sp>
      <p:sp>
        <p:nvSpPr>
          <p:cNvPr id="104" name="[score3_stars]"/>
          <p:cNvSpPr txBox="1"/>
          <p:nvPr/>
        </p:nvSpPr>
        <p:spPr>
          <a:xfrm>
            <a:off x="6692900" y="5614987"/>
            <a:ext cx="9525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[score3_stars]</a:t>
            </a:r>
          </a:p>
        </p:txBody>
      </p:sp>
      <p:sp>
        <p:nvSpPr>
          <p:cNvPr id="105" name="[score3_note]"/>
          <p:cNvSpPr txBox="1"/>
          <p:nvPr/>
        </p:nvSpPr>
        <p:spPr>
          <a:xfrm>
            <a:off x="6692900" y="5867400"/>
            <a:ext cx="15875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[score3_note]</a:t>
            </a:r>
          </a:p>
        </p:txBody>
      </p:sp>
      <p:cxnSp>
        <p:nvCxnSpPr>
          <p:cNvPr id="106" name="Connector 105"/>
          <p:cNvCxnSpPr/>
          <p:nvPr/>
        </p:nvCxnSpPr>
        <p:spPr>
          <a:xfrm>
            <a:off x="5765800" y="5397500"/>
            <a:ext cx="0" cy="69850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[score4_icon]"/>
          <p:cNvSpPr/>
          <p:nvPr/>
        </p:nvSpPr>
        <p:spPr>
          <a:xfrm>
            <a:off x="8915400" y="5499100"/>
            <a:ext cx="444500" cy="4445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08" name="Connector 107"/>
          <p:cNvCxnSpPr/>
          <p:nvPr/>
        </p:nvCxnSpPr>
        <p:spPr>
          <a:xfrm>
            <a:off x="9039860" y="5721350"/>
            <a:ext cx="195580" cy="0"/>
          </a:xfrm>
          <a:prstGeom prst="line">
            <a:avLst/>
          </a:prstGeom>
          <a:ln w="12700">
            <a:solidFill>
              <a:srgbClr val="F59E0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Connector 108"/>
          <p:cNvCxnSpPr/>
          <p:nvPr/>
        </p:nvCxnSpPr>
        <p:spPr>
          <a:xfrm>
            <a:off x="9137650" y="5623560"/>
            <a:ext cx="0" cy="195580"/>
          </a:xfrm>
          <a:prstGeom prst="line">
            <a:avLst/>
          </a:prstGeom>
          <a:ln w="12700">
            <a:solidFill>
              <a:srgbClr val="F59E0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[score4_title]"/>
          <p:cNvSpPr txBox="1"/>
          <p:nvPr/>
        </p:nvSpPr>
        <p:spPr>
          <a:xfrm>
            <a:off x="9499600" y="5367337"/>
            <a:ext cx="14605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F97316"/>
                </a:solidFill>
                <a:latin typeface="Microsoft YaHei"/>
                <a:ea typeface="Microsoft YaHei"/>
                <a:cs typeface="Microsoft YaHei"/>
              </a:rPr>
              <a:t>[score4_title]</a:t>
            </a:r>
          </a:p>
        </p:txBody>
      </p:sp>
      <p:sp>
        <p:nvSpPr>
          <p:cNvPr id="111" name="[score4_stars]"/>
          <p:cNvSpPr txBox="1"/>
          <p:nvPr/>
        </p:nvSpPr>
        <p:spPr>
          <a:xfrm>
            <a:off x="9499600" y="5614987"/>
            <a:ext cx="9525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F97316"/>
                </a:solidFill>
                <a:latin typeface="Microsoft YaHei"/>
                <a:ea typeface="Microsoft YaHei"/>
                <a:cs typeface="Microsoft YaHei"/>
              </a:rPr>
              <a:t>[score4_stars]</a:t>
            </a:r>
          </a:p>
        </p:txBody>
      </p:sp>
      <p:sp>
        <p:nvSpPr>
          <p:cNvPr id="112" name="[score4_note]"/>
          <p:cNvSpPr txBox="1"/>
          <p:nvPr/>
        </p:nvSpPr>
        <p:spPr>
          <a:xfrm>
            <a:off x="9499600" y="5867400"/>
            <a:ext cx="15875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[score4_note]</a:t>
            </a:r>
          </a:p>
        </p:txBody>
      </p:sp>
      <p:cxnSp>
        <p:nvCxnSpPr>
          <p:cNvPr id="113" name="Connector 112"/>
          <p:cNvCxnSpPr/>
          <p:nvPr/>
        </p:nvCxnSpPr>
        <p:spPr>
          <a:xfrm>
            <a:off x="8572500" y="5397500"/>
            <a:ext cx="0" cy="69850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4" name="[footnote]"/>
          <p:cNvSpPr txBox="1"/>
          <p:nvPr/>
        </p:nvSpPr>
        <p:spPr>
          <a:xfrm>
            <a:off x="279400" y="6527800"/>
            <a:ext cx="8255000" cy="1524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[footnote]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