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[section_label]"/>
          <p:cNvSpPr txBox="1"/>
          <p:nvPr/>
        </p:nvSpPr>
        <p:spPr>
          <a:xfrm>
            <a:off x="279400" y="109537"/>
            <a:ext cx="24130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[section_label]</a:t>
            </a:r>
          </a:p>
        </p:txBody>
      </p:sp>
      <p:sp>
        <p:nvSpPr>
          <p:cNvPr id="3" name="[report_label]"/>
          <p:cNvSpPr txBox="1"/>
          <p:nvPr/>
        </p:nvSpPr>
        <p:spPr>
          <a:xfrm>
            <a:off x="8953500" y="127000"/>
            <a:ext cx="2921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[report_label]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279400" y="431800"/>
            <a:ext cx="11633200" cy="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[title_main]"/>
          <p:cNvSpPr txBox="1"/>
          <p:nvPr/>
        </p:nvSpPr>
        <p:spPr>
          <a:xfrm>
            <a:off x="342900" y="558800"/>
            <a:ext cx="11303000" cy="4572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500" b="1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[title_main]</a:t>
            </a:r>
          </a:p>
        </p:txBody>
      </p:sp>
      <p:sp>
        <p:nvSpPr>
          <p:cNvPr id="6" name="[subtitle]"/>
          <p:cNvSpPr txBox="1"/>
          <p:nvPr/>
        </p:nvSpPr>
        <p:spPr>
          <a:xfrm>
            <a:off x="368300" y="1066800"/>
            <a:ext cx="8763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[subtitle]</a:t>
            </a:r>
          </a:p>
        </p:txBody>
      </p:sp>
      <p:sp>
        <p:nvSpPr>
          <p:cNvPr id="7" name="[template_code]"/>
          <p:cNvSpPr txBox="1"/>
          <p:nvPr/>
        </p:nvSpPr>
        <p:spPr>
          <a:xfrm>
            <a:off x="10858500" y="520700"/>
            <a:ext cx="1016000" cy="1397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INSIGHT-102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8300" y="1473200"/>
            <a:ext cx="8559800" cy="355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" name="Connector 8"/>
          <p:cNvCxnSpPr/>
          <p:nvPr/>
        </p:nvCxnSpPr>
        <p:spPr>
          <a:xfrm>
            <a:off x="838200" y="2362200"/>
            <a:ext cx="7708900" cy="0"/>
          </a:xfrm>
          <a:prstGeom prst="line">
            <a:avLst/>
          </a:prstGeom>
          <a:ln w="635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[stage1_num]"/>
          <p:cNvSpPr txBox="1"/>
          <p:nvPr/>
        </p:nvSpPr>
        <p:spPr>
          <a:xfrm>
            <a:off x="749300" y="1691957"/>
            <a:ext cx="508000" cy="38798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1" name="[stage1_title]"/>
          <p:cNvSpPr txBox="1"/>
          <p:nvPr/>
        </p:nvSpPr>
        <p:spPr>
          <a:xfrm>
            <a:off x="1270000" y="1740217"/>
            <a:ext cx="1409700" cy="2660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[stage1_title]</a:t>
            </a:r>
          </a:p>
        </p:txBody>
      </p:sp>
      <p:sp>
        <p:nvSpPr>
          <p:cNvPr id="12" name="[stage1_subtitle]"/>
          <p:cNvSpPr txBox="1"/>
          <p:nvPr/>
        </p:nvSpPr>
        <p:spPr>
          <a:xfrm>
            <a:off x="1270000" y="2032000"/>
            <a:ext cx="14097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[stage1_subtitle]</a:t>
            </a:r>
          </a:p>
        </p:txBody>
      </p:sp>
      <p:sp>
        <p:nvSpPr>
          <p:cNvPr id="13" name="Oval 12"/>
          <p:cNvSpPr/>
          <p:nvPr/>
        </p:nvSpPr>
        <p:spPr>
          <a:xfrm>
            <a:off x="1663700" y="2273300"/>
            <a:ext cx="139700" cy="1397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[stage1_visual]"/>
          <p:cNvSpPr/>
          <p:nvPr/>
        </p:nvSpPr>
        <p:spPr>
          <a:xfrm>
            <a:off x="1079500" y="2730500"/>
            <a:ext cx="1397000" cy="749300"/>
          </a:xfrm>
          <a:prstGeom prst="roundRect">
            <a:avLst/>
          </a:prstGeom>
          <a:solidFill>
            <a:srgbClr val="F6F8FB"/>
          </a:solidFill>
          <a:ln w="13970">
            <a:solidFill>
              <a:srgbClr val="0B3D9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5" name="Connector 14"/>
          <p:cNvCxnSpPr/>
          <p:nvPr/>
        </p:nvCxnSpPr>
        <p:spPr>
          <a:xfrm>
            <a:off x="118110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H="1">
            <a:off x="118110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[stage1_visual_ph_label]"/>
          <p:cNvSpPr txBox="1"/>
          <p:nvPr/>
        </p:nvSpPr>
        <p:spPr>
          <a:xfrm>
            <a:off x="1526540" y="3045206"/>
            <a:ext cx="50292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18" name="[stage1_pros]"/>
          <p:cNvSpPr txBox="1"/>
          <p:nvPr/>
        </p:nvSpPr>
        <p:spPr>
          <a:xfrm>
            <a:off x="920750" y="3695700"/>
            <a:ext cx="1619250" cy="3556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[stage1_pros]</a:t>
            </a:r>
          </a:p>
        </p:txBody>
      </p:sp>
      <p:sp>
        <p:nvSpPr>
          <p:cNvPr id="19" name="[stage1_limits]"/>
          <p:cNvSpPr txBox="1"/>
          <p:nvPr/>
        </p:nvSpPr>
        <p:spPr>
          <a:xfrm>
            <a:off x="920750" y="4127500"/>
            <a:ext cx="16192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[stage1_limits]</a:t>
            </a:r>
          </a:p>
        </p:txBody>
      </p:sp>
      <p:sp>
        <p:nvSpPr>
          <p:cNvPr id="20" name="[stage2_num]"/>
          <p:cNvSpPr txBox="1"/>
          <p:nvPr/>
        </p:nvSpPr>
        <p:spPr>
          <a:xfrm>
            <a:off x="2813050" y="1691957"/>
            <a:ext cx="508000" cy="38798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21" name="[stage2_title]"/>
          <p:cNvSpPr txBox="1"/>
          <p:nvPr/>
        </p:nvSpPr>
        <p:spPr>
          <a:xfrm>
            <a:off x="3333750" y="1740217"/>
            <a:ext cx="1409700" cy="2660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[stage2_title]</a:t>
            </a:r>
          </a:p>
        </p:txBody>
      </p:sp>
      <p:sp>
        <p:nvSpPr>
          <p:cNvPr id="22" name="[stage2_subtitle]"/>
          <p:cNvSpPr txBox="1"/>
          <p:nvPr/>
        </p:nvSpPr>
        <p:spPr>
          <a:xfrm>
            <a:off x="3333750" y="2032000"/>
            <a:ext cx="14097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[stage2_subtitle]</a:t>
            </a:r>
          </a:p>
        </p:txBody>
      </p:sp>
      <p:sp>
        <p:nvSpPr>
          <p:cNvPr id="23" name="Oval 22"/>
          <p:cNvSpPr/>
          <p:nvPr/>
        </p:nvSpPr>
        <p:spPr>
          <a:xfrm>
            <a:off x="3727450" y="2273300"/>
            <a:ext cx="139700" cy="1397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4" name="[stage2_visual]"/>
          <p:cNvSpPr/>
          <p:nvPr/>
        </p:nvSpPr>
        <p:spPr>
          <a:xfrm>
            <a:off x="3143250" y="2730500"/>
            <a:ext cx="1397000" cy="749300"/>
          </a:xfrm>
          <a:prstGeom prst="roundRect">
            <a:avLst/>
          </a:prstGeom>
          <a:solidFill>
            <a:srgbClr val="F6F8FB"/>
          </a:solidFill>
          <a:ln w="13970">
            <a:solidFill>
              <a:srgbClr val="0B3D9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5" name="Connector 24"/>
          <p:cNvCxnSpPr/>
          <p:nvPr/>
        </p:nvCxnSpPr>
        <p:spPr>
          <a:xfrm>
            <a:off x="324485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H="1">
            <a:off x="324485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[stage2_visual_ph_label]"/>
          <p:cNvSpPr txBox="1"/>
          <p:nvPr/>
        </p:nvSpPr>
        <p:spPr>
          <a:xfrm>
            <a:off x="3590290" y="3045206"/>
            <a:ext cx="50292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28" name="[stage2_pros]"/>
          <p:cNvSpPr txBox="1"/>
          <p:nvPr/>
        </p:nvSpPr>
        <p:spPr>
          <a:xfrm>
            <a:off x="2984500" y="3695700"/>
            <a:ext cx="1619250" cy="3556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[stage2_pros]</a:t>
            </a:r>
          </a:p>
        </p:txBody>
      </p:sp>
      <p:sp>
        <p:nvSpPr>
          <p:cNvPr id="29" name="[stage2_limits]"/>
          <p:cNvSpPr txBox="1"/>
          <p:nvPr/>
        </p:nvSpPr>
        <p:spPr>
          <a:xfrm>
            <a:off x="2984500" y="4127500"/>
            <a:ext cx="16192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[stage2_limits]</a:t>
            </a:r>
          </a:p>
        </p:txBody>
      </p:sp>
      <p:sp>
        <p:nvSpPr>
          <p:cNvPr id="30" name="[stage3_num]"/>
          <p:cNvSpPr txBox="1"/>
          <p:nvPr/>
        </p:nvSpPr>
        <p:spPr>
          <a:xfrm>
            <a:off x="4876800" y="1691957"/>
            <a:ext cx="508000" cy="38798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31" name="[stage3_title]"/>
          <p:cNvSpPr txBox="1"/>
          <p:nvPr/>
        </p:nvSpPr>
        <p:spPr>
          <a:xfrm>
            <a:off x="5397500" y="1740217"/>
            <a:ext cx="1409700" cy="2660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[stage3_title]</a:t>
            </a:r>
          </a:p>
        </p:txBody>
      </p:sp>
      <p:sp>
        <p:nvSpPr>
          <p:cNvPr id="32" name="[stage3_subtitle]"/>
          <p:cNvSpPr txBox="1"/>
          <p:nvPr/>
        </p:nvSpPr>
        <p:spPr>
          <a:xfrm>
            <a:off x="5397500" y="2032000"/>
            <a:ext cx="14097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[stage3_subtitle]</a:t>
            </a:r>
          </a:p>
        </p:txBody>
      </p:sp>
      <p:sp>
        <p:nvSpPr>
          <p:cNvPr id="33" name="Oval 32"/>
          <p:cNvSpPr/>
          <p:nvPr/>
        </p:nvSpPr>
        <p:spPr>
          <a:xfrm>
            <a:off x="5791200" y="2273300"/>
            <a:ext cx="139700" cy="1397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[stage3_visual]"/>
          <p:cNvSpPr/>
          <p:nvPr/>
        </p:nvSpPr>
        <p:spPr>
          <a:xfrm>
            <a:off x="5207000" y="2730500"/>
            <a:ext cx="1397000" cy="749300"/>
          </a:xfrm>
          <a:prstGeom prst="roundRect">
            <a:avLst/>
          </a:prstGeom>
          <a:solidFill>
            <a:srgbClr val="F6F8FB"/>
          </a:solidFill>
          <a:ln w="13970">
            <a:solidFill>
              <a:srgbClr val="0B3D9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5" name="Connector 34"/>
          <p:cNvCxnSpPr/>
          <p:nvPr/>
        </p:nvCxnSpPr>
        <p:spPr>
          <a:xfrm>
            <a:off x="530860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 flipH="1">
            <a:off x="5308600" y="2832100"/>
            <a:ext cx="1193800" cy="546100"/>
          </a:xfrm>
          <a:prstGeom prst="line">
            <a:avLst/>
          </a:prstGeom>
          <a:ln w="10160">
            <a:solidFill>
              <a:srgbClr val="0B3D9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[stage3_visual_ph_label]"/>
          <p:cNvSpPr txBox="1"/>
          <p:nvPr/>
        </p:nvSpPr>
        <p:spPr>
          <a:xfrm>
            <a:off x="5654040" y="3045206"/>
            <a:ext cx="50292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38" name="[stage3_pros]"/>
          <p:cNvSpPr txBox="1"/>
          <p:nvPr/>
        </p:nvSpPr>
        <p:spPr>
          <a:xfrm>
            <a:off x="5048250" y="3695700"/>
            <a:ext cx="1619250" cy="3556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[stage3_pros]</a:t>
            </a:r>
          </a:p>
        </p:txBody>
      </p:sp>
      <p:sp>
        <p:nvSpPr>
          <p:cNvPr id="39" name="[stage3_limits]"/>
          <p:cNvSpPr txBox="1"/>
          <p:nvPr/>
        </p:nvSpPr>
        <p:spPr>
          <a:xfrm>
            <a:off x="5048250" y="4127500"/>
            <a:ext cx="16192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[stage3_limits]</a:t>
            </a:r>
          </a:p>
        </p:txBody>
      </p:sp>
      <p:sp>
        <p:nvSpPr>
          <p:cNvPr id="40" name="[stage4_num]"/>
          <p:cNvSpPr txBox="1"/>
          <p:nvPr/>
        </p:nvSpPr>
        <p:spPr>
          <a:xfrm>
            <a:off x="6940550" y="1691957"/>
            <a:ext cx="508000" cy="38798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41" name="[stage4_title]"/>
          <p:cNvSpPr txBox="1"/>
          <p:nvPr/>
        </p:nvSpPr>
        <p:spPr>
          <a:xfrm>
            <a:off x="7461250" y="1740217"/>
            <a:ext cx="1409700" cy="2660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[stage4_title]</a:t>
            </a:r>
          </a:p>
        </p:txBody>
      </p:sp>
      <p:sp>
        <p:nvSpPr>
          <p:cNvPr id="42" name="[stage4_subtitle]"/>
          <p:cNvSpPr txBox="1"/>
          <p:nvPr/>
        </p:nvSpPr>
        <p:spPr>
          <a:xfrm>
            <a:off x="7461250" y="2032000"/>
            <a:ext cx="14097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[stage4_subtitle]</a:t>
            </a:r>
          </a:p>
        </p:txBody>
      </p:sp>
      <p:sp>
        <p:nvSpPr>
          <p:cNvPr id="43" name="Oval 42"/>
          <p:cNvSpPr/>
          <p:nvPr/>
        </p:nvSpPr>
        <p:spPr>
          <a:xfrm>
            <a:off x="7854950" y="2273300"/>
            <a:ext cx="139700" cy="1397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[stage4_visual]"/>
          <p:cNvSpPr/>
          <p:nvPr/>
        </p:nvSpPr>
        <p:spPr>
          <a:xfrm>
            <a:off x="7270750" y="2730500"/>
            <a:ext cx="1397000" cy="749300"/>
          </a:xfrm>
          <a:prstGeom prst="roundRect">
            <a:avLst/>
          </a:prstGeom>
          <a:solidFill>
            <a:srgbClr val="F6F8FB"/>
          </a:solidFill>
          <a:ln w="13970">
            <a:solidFill>
              <a:srgbClr val="008C95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5" name="Connector 44"/>
          <p:cNvCxnSpPr/>
          <p:nvPr/>
        </p:nvCxnSpPr>
        <p:spPr>
          <a:xfrm>
            <a:off x="7372350" y="2832100"/>
            <a:ext cx="1193800" cy="546100"/>
          </a:xfrm>
          <a:prstGeom prst="line">
            <a:avLst/>
          </a:prstGeom>
          <a:ln w="10160">
            <a:solidFill>
              <a:srgbClr val="008C9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 flipH="1">
            <a:off x="7372350" y="2832100"/>
            <a:ext cx="1193800" cy="546100"/>
          </a:xfrm>
          <a:prstGeom prst="line">
            <a:avLst/>
          </a:prstGeom>
          <a:ln w="10160">
            <a:solidFill>
              <a:srgbClr val="008C95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[stage4_visual_ph_label]"/>
          <p:cNvSpPr txBox="1"/>
          <p:nvPr/>
        </p:nvSpPr>
        <p:spPr>
          <a:xfrm>
            <a:off x="7717790" y="3045206"/>
            <a:ext cx="50292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/>
            </a:r>
          </a:p>
        </p:txBody>
      </p:sp>
      <p:sp>
        <p:nvSpPr>
          <p:cNvPr id="48" name="[stage4_pros]"/>
          <p:cNvSpPr txBox="1"/>
          <p:nvPr/>
        </p:nvSpPr>
        <p:spPr>
          <a:xfrm>
            <a:off x="7112000" y="3695700"/>
            <a:ext cx="1619250" cy="3556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[stage4_pros]</a:t>
            </a:r>
          </a:p>
        </p:txBody>
      </p:sp>
      <p:sp>
        <p:nvSpPr>
          <p:cNvPr id="49" name="[stage4_limits]"/>
          <p:cNvSpPr txBox="1"/>
          <p:nvPr/>
        </p:nvSpPr>
        <p:spPr>
          <a:xfrm>
            <a:off x="7112000" y="4127500"/>
            <a:ext cx="1619250" cy="368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[stage4_limits]</a:t>
            </a:r>
          </a:p>
        </p:txBody>
      </p:sp>
      <p:sp>
        <p:nvSpPr>
          <p:cNvPr id="50" name="[legend_path]"/>
          <p:cNvSpPr txBox="1"/>
          <p:nvPr/>
        </p:nvSpPr>
        <p:spPr>
          <a:xfrm>
            <a:off x="698500" y="4711700"/>
            <a:ext cx="20955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[legend_path]</a:t>
            </a:r>
          </a:p>
        </p:txBody>
      </p:sp>
      <p:sp>
        <p:nvSpPr>
          <p:cNvPr id="51" name="[legend_node]"/>
          <p:cNvSpPr txBox="1"/>
          <p:nvPr/>
        </p:nvSpPr>
        <p:spPr>
          <a:xfrm>
            <a:off x="2921000" y="4711700"/>
            <a:ext cx="20955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[legend_node]</a:t>
            </a:r>
          </a:p>
        </p:txBody>
      </p:sp>
      <p:sp>
        <p:nvSpPr>
          <p:cNvPr id="52" name="[legend_boundary]"/>
          <p:cNvSpPr txBox="1"/>
          <p:nvPr/>
        </p:nvSpPr>
        <p:spPr>
          <a:xfrm>
            <a:off x="5143500" y="4711700"/>
            <a:ext cx="24765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[legend_boundary]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9144000" y="1473200"/>
            <a:ext cx="2667000" cy="355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[insight_panel_title]"/>
          <p:cNvSpPr txBox="1"/>
          <p:nvPr/>
        </p:nvSpPr>
        <p:spPr>
          <a:xfrm>
            <a:off x="9474200" y="1623377"/>
            <a:ext cx="19050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[insight_panel_title]</a:t>
            </a:r>
          </a:p>
        </p:txBody>
      </p:sp>
      <p:sp>
        <p:nvSpPr>
          <p:cNvPr id="55" name="[insight1_icon]"/>
          <p:cNvSpPr/>
          <p:nvPr/>
        </p:nvSpPr>
        <p:spPr>
          <a:xfrm>
            <a:off x="9423400" y="21082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56" name="Connector 55"/>
          <p:cNvCxnSpPr/>
          <p:nvPr/>
        </p:nvCxnSpPr>
        <p:spPr>
          <a:xfrm>
            <a:off x="9512300" y="2266950"/>
            <a:ext cx="139700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56"/>
          <p:cNvCxnSpPr/>
          <p:nvPr/>
        </p:nvCxnSpPr>
        <p:spPr>
          <a:xfrm>
            <a:off x="9582150" y="2197100"/>
            <a:ext cx="0" cy="13970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[insight1_body]"/>
          <p:cNvSpPr txBox="1"/>
          <p:nvPr/>
        </p:nvSpPr>
        <p:spPr>
          <a:xfrm>
            <a:off x="9829799" y="2095500"/>
            <a:ext cx="17399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[insight1_body]</a:t>
            </a:r>
          </a:p>
        </p:txBody>
      </p:sp>
      <p:cxnSp>
        <p:nvCxnSpPr>
          <p:cNvPr id="59" name="Connector 58"/>
          <p:cNvCxnSpPr/>
          <p:nvPr/>
        </p:nvCxnSpPr>
        <p:spPr>
          <a:xfrm>
            <a:off x="9372600" y="2692400"/>
            <a:ext cx="2171700" cy="0"/>
          </a:xfrm>
          <a:prstGeom prst="line">
            <a:avLst/>
          </a:prstGeom>
          <a:ln w="1270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[insight2_icon]"/>
          <p:cNvSpPr/>
          <p:nvPr/>
        </p:nvSpPr>
        <p:spPr>
          <a:xfrm>
            <a:off x="9423400" y="28956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1" name="Connector 60"/>
          <p:cNvCxnSpPr/>
          <p:nvPr/>
        </p:nvCxnSpPr>
        <p:spPr>
          <a:xfrm>
            <a:off x="9512300" y="3054350"/>
            <a:ext cx="139700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nector 61"/>
          <p:cNvCxnSpPr/>
          <p:nvPr/>
        </p:nvCxnSpPr>
        <p:spPr>
          <a:xfrm>
            <a:off x="9582150" y="2984500"/>
            <a:ext cx="0" cy="13970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[insight2_body]"/>
          <p:cNvSpPr txBox="1"/>
          <p:nvPr/>
        </p:nvSpPr>
        <p:spPr>
          <a:xfrm>
            <a:off x="9829799" y="2882900"/>
            <a:ext cx="17399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[insight2_body]</a:t>
            </a:r>
          </a:p>
        </p:txBody>
      </p:sp>
      <p:cxnSp>
        <p:nvCxnSpPr>
          <p:cNvPr id="64" name="Connector 63"/>
          <p:cNvCxnSpPr/>
          <p:nvPr/>
        </p:nvCxnSpPr>
        <p:spPr>
          <a:xfrm>
            <a:off x="9372600" y="3479800"/>
            <a:ext cx="2171700" cy="0"/>
          </a:xfrm>
          <a:prstGeom prst="line">
            <a:avLst/>
          </a:prstGeom>
          <a:ln w="1270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[insight3_icon]"/>
          <p:cNvSpPr/>
          <p:nvPr/>
        </p:nvSpPr>
        <p:spPr>
          <a:xfrm>
            <a:off x="9423400" y="36830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6" name="Connector 65"/>
          <p:cNvCxnSpPr/>
          <p:nvPr/>
        </p:nvCxnSpPr>
        <p:spPr>
          <a:xfrm>
            <a:off x="9512300" y="3841750"/>
            <a:ext cx="139700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or 66"/>
          <p:cNvCxnSpPr/>
          <p:nvPr/>
        </p:nvCxnSpPr>
        <p:spPr>
          <a:xfrm>
            <a:off x="9582150" y="3771900"/>
            <a:ext cx="0" cy="13970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[insight3_body]"/>
          <p:cNvSpPr txBox="1"/>
          <p:nvPr/>
        </p:nvSpPr>
        <p:spPr>
          <a:xfrm>
            <a:off x="9829799" y="3670300"/>
            <a:ext cx="17399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[insight3_body]</a:t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9372600" y="4267200"/>
            <a:ext cx="2171700" cy="0"/>
          </a:xfrm>
          <a:prstGeom prst="line">
            <a:avLst/>
          </a:prstGeom>
          <a:ln w="1270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[insight4_icon]"/>
          <p:cNvSpPr/>
          <p:nvPr/>
        </p:nvSpPr>
        <p:spPr>
          <a:xfrm>
            <a:off x="9423400" y="44704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1" name="Connector 70"/>
          <p:cNvCxnSpPr/>
          <p:nvPr/>
        </p:nvCxnSpPr>
        <p:spPr>
          <a:xfrm>
            <a:off x="9512300" y="4629150"/>
            <a:ext cx="139700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9582150" y="4559300"/>
            <a:ext cx="0" cy="13970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[insight4_body]"/>
          <p:cNvSpPr txBox="1"/>
          <p:nvPr/>
        </p:nvSpPr>
        <p:spPr>
          <a:xfrm>
            <a:off x="9829799" y="4457700"/>
            <a:ext cx="17399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[insight4_body]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254000" y="5295900"/>
            <a:ext cx="11684000" cy="10541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5" name="[condition1_icon]"/>
          <p:cNvSpPr/>
          <p:nvPr/>
        </p:nvSpPr>
        <p:spPr>
          <a:xfrm>
            <a:off x="431800" y="54991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76" name="Connector 75"/>
          <p:cNvCxnSpPr/>
          <p:nvPr/>
        </p:nvCxnSpPr>
        <p:spPr>
          <a:xfrm>
            <a:off x="534924" y="5683250"/>
            <a:ext cx="162052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Connector 76"/>
          <p:cNvCxnSpPr/>
          <p:nvPr/>
        </p:nvCxnSpPr>
        <p:spPr>
          <a:xfrm>
            <a:off x="615950" y="5602224"/>
            <a:ext cx="0" cy="162052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[condition1_title]"/>
          <p:cNvSpPr txBox="1"/>
          <p:nvPr/>
        </p:nvSpPr>
        <p:spPr>
          <a:xfrm>
            <a:off x="927100" y="5429567"/>
            <a:ext cx="1854200" cy="2279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[condition1_title]</a:t>
            </a:r>
          </a:p>
        </p:txBody>
      </p:sp>
      <p:sp>
        <p:nvSpPr>
          <p:cNvPr id="79" name="[condition1_body]"/>
          <p:cNvSpPr txBox="1"/>
          <p:nvPr/>
        </p:nvSpPr>
        <p:spPr>
          <a:xfrm>
            <a:off x="927100" y="5715000"/>
            <a:ext cx="19050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[condition1_body]</a:t>
            </a:r>
          </a:p>
        </p:txBody>
      </p:sp>
      <p:sp>
        <p:nvSpPr>
          <p:cNvPr id="80" name="[condition2_icon]"/>
          <p:cNvSpPr/>
          <p:nvPr/>
        </p:nvSpPr>
        <p:spPr>
          <a:xfrm>
            <a:off x="3016250" y="54991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1" name="Connector 80"/>
          <p:cNvCxnSpPr/>
          <p:nvPr/>
        </p:nvCxnSpPr>
        <p:spPr>
          <a:xfrm>
            <a:off x="3119374" y="5683250"/>
            <a:ext cx="16205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nector 81"/>
          <p:cNvCxnSpPr/>
          <p:nvPr/>
        </p:nvCxnSpPr>
        <p:spPr>
          <a:xfrm>
            <a:off x="3200400" y="5602224"/>
            <a:ext cx="0" cy="16205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[condition2_title]"/>
          <p:cNvSpPr txBox="1"/>
          <p:nvPr/>
        </p:nvSpPr>
        <p:spPr>
          <a:xfrm>
            <a:off x="3511550" y="5429567"/>
            <a:ext cx="1854200" cy="2279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[condition2_title]</a:t>
            </a:r>
          </a:p>
        </p:txBody>
      </p:sp>
      <p:sp>
        <p:nvSpPr>
          <p:cNvPr id="84" name="[condition2_body]"/>
          <p:cNvSpPr txBox="1"/>
          <p:nvPr/>
        </p:nvSpPr>
        <p:spPr>
          <a:xfrm>
            <a:off x="3511550" y="5715000"/>
            <a:ext cx="19050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[condition2_body]</a:t>
            </a:r>
          </a:p>
        </p:txBody>
      </p:sp>
      <p:cxnSp>
        <p:nvCxnSpPr>
          <p:cNvPr id="85" name="Connector 84"/>
          <p:cNvCxnSpPr/>
          <p:nvPr/>
        </p:nvCxnSpPr>
        <p:spPr>
          <a:xfrm>
            <a:off x="2774950" y="5448300"/>
            <a:ext cx="0" cy="7112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[condition3_icon]"/>
          <p:cNvSpPr/>
          <p:nvPr/>
        </p:nvSpPr>
        <p:spPr>
          <a:xfrm>
            <a:off x="5600700" y="54991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87" name="Connector 86"/>
          <p:cNvCxnSpPr/>
          <p:nvPr/>
        </p:nvCxnSpPr>
        <p:spPr>
          <a:xfrm>
            <a:off x="5703824" y="5683250"/>
            <a:ext cx="162052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or 87"/>
          <p:cNvCxnSpPr/>
          <p:nvPr/>
        </p:nvCxnSpPr>
        <p:spPr>
          <a:xfrm>
            <a:off x="5784850" y="5602224"/>
            <a:ext cx="0" cy="162052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[condition3_title]"/>
          <p:cNvSpPr txBox="1"/>
          <p:nvPr/>
        </p:nvSpPr>
        <p:spPr>
          <a:xfrm>
            <a:off x="6096000" y="5429567"/>
            <a:ext cx="1854200" cy="2279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[condition3_title]</a:t>
            </a:r>
          </a:p>
        </p:txBody>
      </p:sp>
      <p:sp>
        <p:nvSpPr>
          <p:cNvPr id="90" name="[condition3_body]"/>
          <p:cNvSpPr txBox="1"/>
          <p:nvPr/>
        </p:nvSpPr>
        <p:spPr>
          <a:xfrm>
            <a:off x="6096000" y="5715000"/>
            <a:ext cx="19050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[condition3_body]</a:t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5359400" y="5448300"/>
            <a:ext cx="0" cy="7112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[condition4_icon]"/>
          <p:cNvSpPr/>
          <p:nvPr/>
        </p:nvSpPr>
        <p:spPr>
          <a:xfrm>
            <a:off x="8185150" y="54991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93" name="Connector 92"/>
          <p:cNvCxnSpPr/>
          <p:nvPr/>
        </p:nvCxnSpPr>
        <p:spPr>
          <a:xfrm>
            <a:off x="8288274" y="5683250"/>
            <a:ext cx="16205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Connector 93"/>
          <p:cNvCxnSpPr/>
          <p:nvPr/>
        </p:nvCxnSpPr>
        <p:spPr>
          <a:xfrm>
            <a:off x="8369300" y="5602224"/>
            <a:ext cx="0" cy="16205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[condition4_title]"/>
          <p:cNvSpPr txBox="1"/>
          <p:nvPr/>
        </p:nvSpPr>
        <p:spPr>
          <a:xfrm>
            <a:off x="8680450" y="5429567"/>
            <a:ext cx="1854200" cy="2279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[condition4_title]</a:t>
            </a:r>
          </a:p>
        </p:txBody>
      </p:sp>
      <p:sp>
        <p:nvSpPr>
          <p:cNvPr id="96" name="[condition4_body]"/>
          <p:cNvSpPr txBox="1"/>
          <p:nvPr/>
        </p:nvSpPr>
        <p:spPr>
          <a:xfrm>
            <a:off x="8680450" y="5715000"/>
            <a:ext cx="1905000" cy="3937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[condition4_body]</a:t>
            </a:r>
          </a:p>
        </p:txBody>
      </p:sp>
      <p:cxnSp>
        <p:nvCxnSpPr>
          <p:cNvPr id="97" name="Connector 96"/>
          <p:cNvCxnSpPr/>
          <p:nvPr/>
        </p:nvCxnSpPr>
        <p:spPr>
          <a:xfrm>
            <a:off x="7943850" y="5448300"/>
            <a:ext cx="0" cy="7112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[footnote]"/>
          <p:cNvSpPr txBox="1"/>
          <p:nvPr/>
        </p:nvSpPr>
        <p:spPr>
          <a:xfrm>
            <a:off x="279400" y="6527800"/>
            <a:ext cx="82550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[footnote]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